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43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vid Helgesen" userId="fe19d5bea272007c" providerId="LiveId" clId="{705CFF41-BDAC-4FB0-AA02-85C5E87C64C3}"/>
    <pc:docChg chg="undo custSel addSld modSld sldOrd">
      <pc:chgData name="Arvid Helgesen" userId="fe19d5bea272007c" providerId="LiveId" clId="{705CFF41-BDAC-4FB0-AA02-85C5E87C64C3}" dt="2025-03-12T16:26:48.975" v="1231" actId="26606"/>
      <pc:docMkLst>
        <pc:docMk/>
      </pc:docMkLst>
      <pc:sldChg chg="addSp delSp modSp mod setBg addAnim">
        <pc:chgData name="Arvid Helgesen" userId="fe19d5bea272007c" providerId="LiveId" clId="{705CFF41-BDAC-4FB0-AA02-85C5E87C64C3}" dt="2025-03-12T15:24:33.197" v="38" actId="21"/>
        <pc:sldMkLst>
          <pc:docMk/>
          <pc:sldMk cId="3808391229" sldId="256"/>
        </pc:sldMkLst>
        <pc:spChg chg="mod">
          <ac:chgData name="Arvid Helgesen" userId="fe19d5bea272007c" providerId="LiveId" clId="{705CFF41-BDAC-4FB0-AA02-85C5E87C64C3}" dt="2025-03-12T15:24:09.570" v="36" actId="26606"/>
          <ac:spMkLst>
            <pc:docMk/>
            <pc:sldMk cId="3808391229" sldId="256"/>
            <ac:spMk id="2" creationId="{31D3D054-B232-06B7-D7D5-6D8EFE9891CF}"/>
          </ac:spMkLst>
        </pc:spChg>
        <pc:spChg chg="del mod">
          <ac:chgData name="Arvid Helgesen" userId="fe19d5bea272007c" providerId="LiveId" clId="{705CFF41-BDAC-4FB0-AA02-85C5E87C64C3}" dt="2025-03-12T15:24:33.197" v="38" actId="21"/>
          <ac:spMkLst>
            <pc:docMk/>
            <pc:sldMk cId="3808391229" sldId="256"/>
            <ac:spMk id="3" creationId="{94E591FA-FC64-DE58-EACA-5DDEBD6F57EE}"/>
          </ac:spMkLst>
        </pc:spChg>
        <pc:spChg chg="add">
          <ac:chgData name="Arvid Helgesen" userId="fe19d5bea272007c" providerId="LiveId" clId="{705CFF41-BDAC-4FB0-AA02-85C5E87C64C3}" dt="2025-03-12T15:24:09.570" v="36" actId="26606"/>
          <ac:spMkLst>
            <pc:docMk/>
            <pc:sldMk cId="3808391229" sldId="256"/>
            <ac:spMk id="8" creationId="{6F5A5072-7B47-4D32-B52A-4EBBF590B8A5}"/>
          </ac:spMkLst>
        </pc:spChg>
        <pc:spChg chg="add">
          <ac:chgData name="Arvid Helgesen" userId="fe19d5bea272007c" providerId="LiveId" clId="{705CFF41-BDAC-4FB0-AA02-85C5E87C64C3}" dt="2025-03-12T15:24:09.570" v="36" actId="26606"/>
          <ac:spMkLst>
            <pc:docMk/>
            <pc:sldMk cId="3808391229" sldId="256"/>
            <ac:spMk id="10" creationId="{9715DAF0-AE1B-46C9-8A6B-DB2AA05AB91D}"/>
          </ac:spMkLst>
        </pc:spChg>
        <pc:spChg chg="add">
          <ac:chgData name="Arvid Helgesen" userId="fe19d5bea272007c" providerId="LiveId" clId="{705CFF41-BDAC-4FB0-AA02-85C5E87C64C3}" dt="2025-03-12T15:24:09.570" v="36" actId="26606"/>
          <ac:spMkLst>
            <pc:docMk/>
            <pc:sldMk cId="3808391229" sldId="256"/>
            <ac:spMk id="12" creationId="{6016219D-510E-4184-9090-6D5578A87BD1}"/>
          </ac:spMkLst>
        </pc:spChg>
        <pc:spChg chg="add">
          <ac:chgData name="Arvid Helgesen" userId="fe19d5bea272007c" providerId="LiveId" clId="{705CFF41-BDAC-4FB0-AA02-85C5E87C64C3}" dt="2025-03-12T15:24:09.570" v="36" actId="26606"/>
          <ac:spMkLst>
            <pc:docMk/>
            <pc:sldMk cId="3808391229" sldId="256"/>
            <ac:spMk id="14" creationId="{AFF4A713-7B75-4B21-90D7-5AB19547C728}"/>
          </ac:spMkLst>
        </pc:spChg>
        <pc:spChg chg="add">
          <ac:chgData name="Arvid Helgesen" userId="fe19d5bea272007c" providerId="LiveId" clId="{705CFF41-BDAC-4FB0-AA02-85C5E87C64C3}" dt="2025-03-12T15:24:09.570" v="36" actId="26606"/>
          <ac:spMkLst>
            <pc:docMk/>
            <pc:sldMk cId="3808391229" sldId="256"/>
            <ac:spMk id="16" creationId="{DC631C0B-6DA6-4E57-8231-CE32B3434A7E}"/>
          </ac:spMkLst>
        </pc:spChg>
        <pc:spChg chg="add">
          <ac:chgData name="Arvid Helgesen" userId="fe19d5bea272007c" providerId="LiveId" clId="{705CFF41-BDAC-4FB0-AA02-85C5E87C64C3}" dt="2025-03-12T15:24:09.570" v="36" actId="26606"/>
          <ac:spMkLst>
            <pc:docMk/>
            <pc:sldMk cId="3808391229" sldId="256"/>
            <ac:spMk id="18" creationId="{C29501E6-A978-4A61-9689-9085AF97A53A}"/>
          </ac:spMkLst>
        </pc:spChg>
      </pc:sldChg>
      <pc:sldChg chg="addSp delSp modSp new mod setBg modNotesTx">
        <pc:chgData name="Arvid Helgesen" userId="fe19d5bea272007c" providerId="LiveId" clId="{705CFF41-BDAC-4FB0-AA02-85C5E87C64C3}" dt="2025-03-12T15:30:09.770" v="142" actId="27636"/>
        <pc:sldMkLst>
          <pc:docMk/>
          <pc:sldMk cId="3950575637" sldId="257"/>
        </pc:sldMkLst>
        <pc:spChg chg="add mod">
          <ac:chgData name="Arvid Helgesen" userId="fe19d5bea272007c" providerId="LiveId" clId="{705CFF41-BDAC-4FB0-AA02-85C5E87C64C3}" dt="2025-03-12T15:27:54.693" v="120"/>
          <ac:spMkLst>
            <pc:docMk/>
            <pc:sldMk cId="3950575637" sldId="257"/>
            <ac:spMk id="6" creationId="{5D2BC7C9-B42F-77C3-ECD3-F880679E9760}"/>
          </ac:spMkLst>
        </pc:spChg>
        <pc:spChg chg="add del mod">
          <ac:chgData name="Arvid Helgesen" userId="fe19d5bea272007c" providerId="LiveId" clId="{705CFF41-BDAC-4FB0-AA02-85C5E87C64C3}" dt="2025-03-12T15:28:37.753" v="130"/>
          <ac:spMkLst>
            <pc:docMk/>
            <pc:sldMk cId="3950575637" sldId="257"/>
            <ac:spMk id="7" creationId="{DB368781-2022-2C87-16C3-9DFE5BBA6D9C}"/>
          </ac:spMkLst>
        </pc:spChg>
        <pc:spChg chg="add del">
          <ac:chgData name="Arvid Helgesen" userId="fe19d5bea272007c" providerId="LiveId" clId="{705CFF41-BDAC-4FB0-AA02-85C5E87C64C3}" dt="2025-03-12T15:29:45.964" v="136" actId="26606"/>
          <ac:spMkLst>
            <pc:docMk/>
            <pc:sldMk cId="3950575637" sldId="257"/>
            <ac:spMk id="8" creationId="{42A4FC2C-047E-45A5-965D-8E1E3BF09BC6}"/>
          </ac:spMkLst>
        </pc:spChg>
        <pc:spChg chg="add mod">
          <ac:chgData name="Arvid Helgesen" userId="fe19d5bea272007c" providerId="LiveId" clId="{705CFF41-BDAC-4FB0-AA02-85C5E87C64C3}" dt="2025-03-12T15:28:30.208" v="127" actId="767"/>
          <ac:spMkLst>
            <pc:docMk/>
            <pc:sldMk cId="3950575637" sldId="257"/>
            <ac:spMk id="9" creationId="{66030154-25C2-043D-230A-4436239E24B6}"/>
          </ac:spMkLst>
        </pc:spChg>
        <pc:spChg chg="add mod">
          <ac:chgData name="Arvid Helgesen" userId="fe19d5bea272007c" providerId="LiveId" clId="{705CFF41-BDAC-4FB0-AA02-85C5E87C64C3}" dt="2025-03-12T15:30:09.770" v="142" actId="27636"/>
          <ac:spMkLst>
            <pc:docMk/>
            <pc:sldMk cId="3950575637" sldId="257"/>
            <ac:spMk id="10" creationId="{81D8A43D-B76D-43C7-7E5E-5DCBCC808C02}"/>
          </ac:spMkLst>
        </pc:spChg>
        <pc:spChg chg="add del">
          <ac:chgData name="Arvid Helgesen" userId="fe19d5bea272007c" providerId="LiveId" clId="{705CFF41-BDAC-4FB0-AA02-85C5E87C64C3}" dt="2025-03-12T15:29:45.948" v="135" actId="26606"/>
          <ac:spMkLst>
            <pc:docMk/>
            <pc:sldMk cId="3950575637" sldId="257"/>
            <ac:spMk id="12" creationId="{16A15A88-001A-4EEF-8984-D87E643599AB}"/>
          </ac:spMkLst>
        </pc:spChg>
        <pc:spChg chg="add del">
          <ac:chgData name="Arvid Helgesen" userId="fe19d5bea272007c" providerId="LiveId" clId="{705CFF41-BDAC-4FB0-AA02-85C5E87C64C3}" dt="2025-03-12T15:27:59.475" v="123" actId="26606"/>
          <ac:spMkLst>
            <pc:docMk/>
            <pc:sldMk cId="3950575637" sldId="257"/>
            <ac:spMk id="13" creationId="{0B761509-3B9A-49A6-A84B-C3D86811697D}"/>
          </ac:spMkLst>
        </pc:spChg>
        <pc:spChg chg="add del">
          <ac:chgData name="Arvid Helgesen" userId="fe19d5bea272007c" providerId="LiveId" clId="{705CFF41-BDAC-4FB0-AA02-85C5E87C64C3}" dt="2025-03-12T15:27:59.475" v="123" actId="26606"/>
          <ac:spMkLst>
            <pc:docMk/>
            <pc:sldMk cId="3950575637" sldId="257"/>
            <ac:spMk id="15" creationId="{91DE43FD-EB47-414A-B0AB-169B0FFFA527}"/>
          </ac:spMkLst>
        </pc:spChg>
        <pc:spChg chg="add">
          <ac:chgData name="Arvid Helgesen" userId="fe19d5bea272007c" providerId="LiveId" clId="{705CFF41-BDAC-4FB0-AA02-85C5E87C64C3}" dt="2025-03-12T15:29:45.964" v="136" actId="26606"/>
          <ac:spMkLst>
            <pc:docMk/>
            <pc:sldMk cId="3950575637" sldId="257"/>
            <ac:spMk id="21" creationId="{9C867835-A917-4A2B-8424-3AFAF7436395}"/>
          </ac:spMkLst>
        </pc:spChg>
        <pc:spChg chg="add">
          <ac:chgData name="Arvid Helgesen" userId="fe19d5bea272007c" providerId="LiveId" clId="{705CFF41-BDAC-4FB0-AA02-85C5E87C64C3}" dt="2025-03-12T15:29:45.964" v="136" actId="26606"/>
          <ac:spMkLst>
            <pc:docMk/>
            <pc:sldMk cId="3950575637" sldId="257"/>
            <ac:spMk id="22" creationId="{EED8D03E-F375-4E67-B932-FF9B007BB420}"/>
          </ac:spMkLst>
        </pc:spChg>
        <pc:grpChg chg="add del">
          <ac:chgData name="Arvid Helgesen" userId="fe19d5bea272007c" providerId="LiveId" clId="{705CFF41-BDAC-4FB0-AA02-85C5E87C64C3}" dt="2025-03-12T15:29:45.948" v="135" actId="26606"/>
          <ac:grpSpMkLst>
            <pc:docMk/>
            <pc:sldMk cId="3950575637" sldId="257"/>
            <ac:grpSpMk id="14" creationId="{A7900967-84CA-47B4-9F1C-E787BAC1496A}"/>
          </ac:grpSpMkLst>
        </pc:grpChg>
        <pc:grpChg chg="add del">
          <ac:chgData name="Arvid Helgesen" userId="fe19d5bea272007c" providerId="LiveId" clId="{705CFF41-BDAC-4FB0-AA02-85C5E87C64C3}" dt="2025-03-12T15:27:59.475" v="123" actId="26606"/>
          <ac:grpSpMkLst>
            <pc:docMk/>
            <pc:sldMk cId="3950575637" sldId="257"/>
            <ac:grpSpMk id="17" creationId="{58495BCC-CE77-4CC2-952E-846F41119FD5}"/>
          </ac:grpSpMkLst>
        </pc:grpChg>
        <pc:picChg chg="add del mod">
          <ac:chgData name="Arvid Helgesen" userId="fe19d5bea272007c" providerId="LiveId" clId="{705CFF41-BDAC-4FB0-AA02-85C5E87C64C3}" dt="2025-03-12T15:25:22.892" v="82" actId="21"/>
          <ac:picMkLst>
            <pc:docMk/>
            <pc:sldMk cId="3950575637" sldId="257"/>
            <ac:picMk id="3" creationId="{9919AF0A-A862-2CB4-903B-F8D16E6CCDAB}"/>
          </ac:picMkLst>
        </pc:picChg>
        <pc:picChg chg="add mod ord">
          <ac:chgData name="Arvid Helgesen" userId="fe19d5bea272007c" providerId="LiveId" clId="{705CFF41-BDAC-4FB0-AA02-85C5E87C64C3}" dt="2025-03-12T15:29:45.964" v="136" actId="26606"/>
          <ac:picMkLst>
            <pc:docMk/>
            <pc:sldMk cId="3950575637" sldId="257"/>
            <ac:picMk id="5" creationId="{1EEF091E-E9E4-E0EF-1E44-9F7961BB7ADC}"/>
          </ac:picMkLst>
        </pc:picChg>
      </pc:sldChg>
      <pc:sldChg chg="addSp delSp modSp new mod setBg modNotesTx">
        <pc:chgData name="Arvid Helgesen" userId="fe19d5bea272007c" providerId="LiveId" clId="{705CFF41-BDAC-4FB0-AA02-85C5E87C64C3}" dt="2025-03-12T16:00:00.406" v="464" actId="20577"/>
        <pc:sldMkLst>
          <pc:docMk/>
          <pc:sldMk cId="1546235715" sldId="258"/>
        </pc:sldMkLst>
        <pc:spChg chg="add mod">
          <ac:chgData name="Arvid Helgesen" userId="fe19d5bea272007c" providerId="LiveId" clId="{705CFF41-BDAC-4FB0-AA02-85C5E87C64C3}" dt="2025-03-12T15:35:59.857" v="160" actId="26606"/>
          <ac:spMkLst>
            <pc:docMk/>
            <pc:sldMk cId="1546235715" sldId="258"/>
            <ac:spMk id="4" creationId="{B9DE3CC1-0822-A07F-5FEE-DBB115E8D7B5}"/>
          </ac:spMkLst>
        </pc:spChg>
        <pc:spChg chg="add del">
          <ac:chgData name="Arvid Helgesen" userId="fe19d5bea272007c" providerId="LiveId" clId="{705CFF41-BDAC-4FB0-AA02-85C5E87C64C3}" dt="2025-03-12T15:35:59.857" v="160" actId="26606"/>
          <ac:spMkLst>
            <pc:docMk/>
            <pc:sldMk cId="1546235715" sldId="258"/>
            <ac:spMk id="9" creationId="{8181FC64-B306-4821-98E2-780662EFC486}"/>
          </ac:spMkLst>
        </pc:spChg>
        <pc:spChg chg="add del">
          <ac:chgData name="Arvid Helgesen" userId="fe19d5bea272007c" providerId="LiveId" clId="{705CFF41-BDAC-4FB0-AA02-85C5E87C64C3}" dt="2025-03-12T15:35:59.857" v="160" actId="26606"/>
          <ac:spMkLst>
            <pc:docMk/>
            <pc:sldMk cId="1546235715" sldId="258"/>
            <ac:spMk id="11" creationId="{7D0B7289-120F-44DC-9769-2E096993B140}"/>
          </ac:spMkLst>
        </pc:spChg>
        <pc:spChg chg="add del">
          <ac:chgData name="Arvid Helgesen" userId="fe19d5bea272007c" providerId="LiveId" clId="{705CFF41-BDAC-4FB0-AA02-85C5E87C64C3}" dt="2025-03-12T15:35:59.857" v="160" actId="26606"/>
          <ac:spMkLst>
            <pc:docMk/>
            <pc:sldMk cId="1546235715" sldId="258"/>
            <ac:spMk id="13" creationId="{158468AF-8ABA-4771-9770-C8C79C0E6155}"/>
          </ac:spMkLst>
        </pc:spChg>
        <pc:spChg chg="add del">
          <ac:chgData name="Arvid Helgesen" userId="fe19d5bea272007c" providerId="LiveId" clId="{705CFF41-BDAC-4FB0-AA02-85C5E87C64C3}" dt="2025-03-12T15:35:59.857" v="160" actId="26606"/>
          <ac:spMkLst>
            <pc:docMk/>
            <pc:sldMk cId="1546235715" sldId="258"/>
            <ac:spMk id="15" creationId="{430FFA19-9577-4BA8-B103-A75613F3FA9A}"/>
          </ac:spMkLst>
        </pc:spChg>
        <pc:grpChg chg="add del">
          <ac:chgData name="Arvid Helgesen" userId="fe19d5bea272007c" providerId="LiveId" clId="{705CFF41-BDAC-4FB0-AA02-85C5E87C64C3}" dt="2025-03-12T15:35:59.857" v="160" actId="26606"/>
          <ac:grpSpMkLst>
            <pc:docMk/>
            <pc:sldMk cId="1546235715" sldId="258"/>
            <ac:grpSpMk id="20" creationId="{114ED94A-C85D-4CD3-4205-438D21CE6B38}"/>
          </ac:grpSpMkLst>
        </pc:grpChg>
        <pc:picChg chg="add mod ord">
          <ac:chgData name="Arvid Helgesen" userId="fe19d5bea272007c" providerId="LiveId" clId="{705CFF41-BDAC-4FB0-AA02-85C5E87C64C3}" dt="2025-03-12T15:35:59.857" v="160" actId="26606"/>
          <ac:picMkLst>
            <pc:docMk/>
            <pc:sldMk cId="1546235715" sldId="258"/>
            <ac:picMk id="3" creationId="{9E6CB739-E163-0B1C-11BC-EE9FF1A7D6B8}"/>
          </ac:picMkLst>
        </pc:picChg>
      </pc:sldChg>
      <pc:sldChg chg="addSp modSp new mod setBg">
        <pc:chgData name="Arvid Helgesen" userId="fe19d5bea272007c" providerId="LiveId" clId="{705CFF41-BDAC-4FB0-AA02-85C5E87C64C3}" dt="2025-03-12T15:41:00.543" v="314" actId="14100"/>
        <pc:sldMkLst>
          <pc:docMk/>
          <pc:sldMk cId="896210882" sldId="259"/>
        </pc:sldMkLst>
        <pc:spChg chg="add mod">
          <ac:chgData name="Arvid Helgesen" userId="fe19d5bea272007c" providerId="LiveId" clId="{705CFF41-BDAC-4FB0-AA02-85C5E87C64C3}" dt="2025-03-12T15:41:00.543" v="314" actId="14100"/>
          <ac:spMkLst>
            <pc:docMk/>
            <pc:sldMk cId="896210882" sldId="259"/>
            <ac:spMk id="4" creationId="{60F12BC0-EAB4-C1FE-8D58-FF6A6BDC3DA4}"/>
          </ac:spMkLst>
        </pc:spChg>
        <pc:spChg chg="add">
          <ac:chgData name="Arvid Helgesen" userId="fe19d5bea272007c" providerId="LiveId" clId="{705CFF41-BDAC-4FB0-AA02-85C5E87C64C3}" dt="2025-03-12T15:40:36.369" v="311" actId="26606"/>
          <ac:spMkLst>
            <pc:docMk/>
            <pc:sldMk cId="896210882" sldId="259"/>
            <ac:spMk id="9" creationId="{5AA03EDC-7067-4DFF-B672-541D016AAAB8}"/>
          </ac:spMkLst>
        </pc:spChg>
        <pc:spChg chg="add">
          <ac:chgData name="Arvid Helgesen" userId="fe19d5bea272007c" providerId="LiveId" clId="{705CFF41-BDAC-4FB0-AA02-85C5E87C64C3}" dt="2025-03-12T15:40:36.369" v="311" actId="26606"/>
          <ac:spMkLst>
            <pc:docMk/>
            <pc:sldMk cId="896210882" sldId="259"/>
            <ac:spMk id="11" creationId="{0EBF3E39-B0BE-496A-8604-9007470FFA3A}"/>
          </ac:spMkLst>
        </pc:spChg>
        <pc:picChg chg="add mod ord">
          <ac:chgData name="Arvid Helgesen" userId="fe19d5bea272007c" providerId="LiveId" clId="{705CFF41-BDAC-4FB0-AA02-85C5E87C64C3}" dt="2025-03-12T15:40:36.369" v="311" actId="26606"/>
          <ac:picMkLst>
            <pc:docMk/>
            <pc:sldMk cId="896210882" sldId="259"/>
            <ac:picMk id="3" creationId="{6EEA82CB-67DD-1095-8DCC-E5261E1AD9AF}"/>
          </ac:picMkLst>
        </pc:picChg>
      </pc:sldChg>
      <pc:sldChg chg="addSp delSp modSp new mod setBg">
        <pc:chgData name="Arvid Helgesen" userId="fe19d5bea272007c" providerId="LiveId" clId="{705CFF41-BDAC-4FB0-AA02-85C5E87C64C3}" dt="2025-03-12T15:53:07.046" v="369" actId="9405"/>
        <pc:sldMkLst>
          <pc:docMk/>
          <pc:sldMk cId="2598532811" sldId="260"/>
        </pc:sldMkLst>
        <pc:spChg chg="add mod">
          <ac:chgData name="Arvid Helgesen" userId="fe19d5bea272007c" providerId="LiveId" clId="{705CFF41-BDAC-4FB0-AA02-85C5E87C64C3}" dt="2025-03-12T15:50:20.480" v="363" actId="20577"/>
          <ac:spMkLst>
            <pc:docMk/>
            <pc:sldMk cId="2598532811" sldId="260"/>
            <ac:spMk id="4" creationId="{36C94AD2-5216-2B4D-A499-5F3B53EAA7CF}"/>
          </ac:spMkLst>
        </pc:spChg>
        <pc:spChg chg="add">
          <ac:chgData name="Arvid Helgesen" userId="fe19d5bea272007c" providerId="LiveId" clId="{705CFF41-BDAC-4FB0-AA02-85C5E87C64C3}" dt="2025-03-12T15:45:07.475" v="330" actId="26606"/>
          <ac:spMkLst>
            <pc:docMk/>
            <pc:sldMk cId="2598532811" sldId="260"/>
            <ac:spMk id="9" creationId="{5AA03EDC-7067-4DFF-B672-541D016AAAB8}"/>
          </ac:spMkLst>
        </pc:spChg>
        <pc:spChg chg="add">
          <ac:chgData name="Arvid Helgesen" userId="fe19d5bea272007c" providerId="LiveId" clId="{705CFF41-BDAC-4FB0-AA02-85C5E87C64C3}" dt="2025-03-12T15:45:07.475" v="330" actId="26606"/>
          <ac:spMkLst>
            <pc:docMk/>
            <pc:sldMk cId="2598532811" sldId="260"/>
            <ac:spMk id="11" creationId="{0EBF3E39-B0BE-496A-8604-9007470FFA3A}"/>
          </ac:spMkLst>
        </pc:spChg>
        <pc:grpChg chg="add del mod">
          <ac:chgData name="Arvid Helgesen" userId="fe19d5bea272007c" providerId="LiveId" clId="{705CFF41-BDAC-4FB0-AA02-85C5E87C64C3}" dt="2025-03-12T15:49:56.032" v="344"/>
          <ac:grpSpMkLst>
            <pc:docMk/>
            <pc:sldMk cId="2598532811" sldId="260"/>
            <ac:grpSpMk id="10" creationId="{D5CF8FAC-5A20-AD39-5371-EFCC591EA3B5}"/>
          </ac:grpSpMkLst>
        </pc:grpChg>
        <pc:grpChg chg="mod">
          <ac:chgData name="Arvid Helgesen" userId="fe19d5bea272007c" providerId="LiveId" clId="{705CFF41-BDAC-4FB0-AA02-85C5E87C64C3}" dt="2025-03-12T15:49:53.212" v="342"/>
          <ac:grpSpMkLst>
            <pc:docMk/>
            <pc:sldMk cId="2598532811" sldId="260"/>
            <ac:grpSpMk id="13" creationId="{252BA26A-A80C-D6E8-E41A-A8FF4A6E09DF}"/>
          </ac:grpSpMkLst>
        </pc:grpChg>
        <pc:picChg chg="add mod ord">
          <ac:chgData name="Arvid Helgesen" userId="fe19d5bea272007c" providerId="LiveId" clId="{705CFF41-BDAC-4FB0-AA02-85C5E87C64C3}" dt="2025-03-12T15:50:42.110" v="364" actId="14100"/>
          <ac:picMkLst>
            <pc:docMk/>
            <pc:sldMk cId="2598532811" sldId="260"/>
            <ac:picMk id="3" creationId="{D58F6AC1-0E56-45CD-767A-B7DF8AC08B54}"/>
          </ac:picMkLst>
        </pc:picChg>
        <pc:inkChg chg="add del">
          <ac:chgData name="Arvid Helgesen" userId="fe19d5bea272007c" providerId="LiveId" clId="{705CFF41-BDAC-4FB0-AA02-85C5E87C64C3}" dt="2025-03-12T15:46:12.168" v="334" actId="9405"/>
          <ac:inkMkLst>
            <pc:docMk/>
            <pc:sldMk cId="2598532811" sldId="260"/>
            <ac:inkMk id="5" creationId="{7683833C-C527-088C-E24C-743591159339}"/>
          </ac:inkMkLst>
        </pc:inkChg>
        <pc:inkChg chg="add del">
          <ac:chgData name="Arvid Helgesen" userId="fe19d5bea272007c" providerId="LiveId" clId="{705CFF41-BDAC-4FB0-AA02-85C5E87C64C3}" dt="2025-03-12T15:49:59.438" v="346" actId="9405"/>
          <ac:inkMkLst>
            <pc:docMk/>
            <pc:sldMk cId="2598532811" sldId="260"/>
            <ac:inkMk id="6" creationId="{E83A491A-6EF1-C63E-0D11-7B0F6B4C3AF4}"/>
          </ac:inkMkLst>
        </pc:inkChg>
        <pc:inkChg chg="add del mod">
          <ac:chgData name="Arvid Helgesen" userId="fe19d5bea272007c" providerId="LiveId" clId="{705CFF41-BDAC-4FB0-AA02-85C5E87C64C3}" dt="2025-03-12T15:49:57.877" v="345" actId="9405"/>
          <ac:inkMkLst>
            <pc:docMk/>
            <pc:sldMk cId="2598532811" sldId="260"/>
            <ac:inkMk id="7" creationId="{75D9FB53-B874-3777-2169-B7E078C68C14}"/>
          </ac:inkMkLst>
        </pc:inkChg>
        <pc:inkChg chg="add del mod">
          <ac:chgData name="Arvid Helgesen" userId="fe19d5bea272007c" providerId="LiveId" clId="{705CFF41-BDAC-4FB0-AA02-85C5E87C64C3}" dt="2025-03-12T15:49:56.032" v="344"/>
          <ac:inkMkLst>
            <pc:docMk/>
            <pc:sldMk cId="2598532811" sldId="260"/>
            <ac:inkMk id="8" creationId="{0DA0E0D9-2A35-85C5-3449-8D0B2E19E393}"/>
          </ac:inkMkLst>
        </pc:inkChg>
        <pc:inkChg chg="add del mod">
          <ac:chgData name="Arvid Helgesen" userId="fe19d5bea272007c" providerId="LiveId" clId="{705CFF41-BDAC-4FB0-AA02-85C5E87C64C3}" dt="2025-03-12T15:49:53.212" v="342"/>
          <ac:inkMkLst>
            <pc:docMk/>
            <pc:sldMk cId="2598532811" sldId="260"/>
            <ac:inkMk id="12" creationId="{4DB267BC-E0E0-0157-7D73-58B762EE8B18}"/>
          </ac:inkMkLst>
        </pc:inkChg>
        <pc:inkChg chg="add del">
          <ac:chgData name="Arvid Helgesen" userId="fe19d5bea272007c" providerId="LiveId" clId="{705CFF41-BDAC-4FB0-AA02-85C5E87C64C3}" dt="2025-03-12T15:51:55.336" v="366" actId="9405"/>
          <ac:inkMkLst>
            <pc:docMk/>
            <pc:sldMk cId="2598532811" sldId="260"/>
            <ac:inkMk id="14" creationId="{6D0AF467-58A6-3AB0-0C66-C6558B0CCD12}"/>
          </ac:inkMkLst>
        </pc:inkChg>
        <pc:inkChg chg="add del">
          <ac:chgData name="Arvid Helgesen" userId="fe19d5bea272007c" providerId="LiveId" clId="{705CFF41-BDAC-4FB0-AA02-85C5E87C64C3}" dt="2025-03-12T15:52:01.093" v="368" actId="9405"/>
          <ac:inkMkLst>
            <pc:docMk/>
            <pc:sldMk cId="2598532811" sldId="260"/>
            <ac:inkMk id="15" creationId="{71F0403F-736D-67BB-BCB4-5E22F181BB52}"/>
          </ac:inkMkLst>
        </pc:inkChg>
        <pc:inkChg chg="add">
          <ac:chgData name="Arvid Helgesen" userId="fe19d5bea272007c" providerId="LiveId" clId="{705CFF41-BDAC-4FB0-AA02-85C5E87C64C3}" dt="2025-03-12T15:53:07.046" v="369" actId="9405"/>
          <ac:inkMkLst>
            <pc:docMk/>
            <pc:sldMk cId="2598532811" sldId="260"/>
            <ac:inkMk id="16" creationId="{47014CF5-151A-DC4D-7023-4EC9D768BEEB}"/>
          </ac:inkMkLst>
        </pc:inkChg>
      </pc:sldChg>
      <pc:sldChg chg="addSp delSp modSp new mod ord setBg">
        <pc:chgData name="Arvid Helgesen" userId="fe19d5bea272007c" providerId="LiveId" clId="{705CFF41-BDAC-4FB0-AA02-85C5E87C64C3}" dt="2025-03-12T15:59:10.970" v="434"/>
        <pc:sldMkLst>
          <pc:docMk/>
          <pc:sldMk cId="3062226018" sldId="261"/>
        </pc:sldMkLst>
        <pc:spChg chg="add mod">
          <ac:chgData name="Arvid Helgesen" userId="fe19d5bea272007c" providerId="LiveId" clId="{705CFF41-BDAC-4FB0-AA02-85C5E87C64C3}" dt="2025-03-12T15:58:54.161" v="432" actId="26606"/>
          <ac:spMkLst>
            <pc:docMk/>
            <pc:sldMk cId="3062226018" sldId="261"/>
            <ac:spMk id="4" creationId="{FBCF22D2-84C9-14FE-7E09-53E8AC9481FA}"/>
          </ac:spMkLst>
        </pc:spChg>
        <pc:spChg chg="add del">
          <ac:chgData name="Arvid Helgesen" userId="fe19d5bea272007c" providerId="LiveId" clId="{705CFF41-BDAC-4FB0-AA02-85C5E87C64C3}" dt="2025-03-12T15:58:54.161" v="432" actId="26606"/>
          <ac:spMkLst>
            <pc:docMk/>
            <pc:sldMk cId="3062226018" sldId="261"/>
            <ac:spMk id="9" creationId="{A2679492-7988-4050-9056-542444452411}"/>
          </ac:spMkLst>
        </pc:spChg>
        <pc:spChg chg="add del">
          <ac:chgData name="Arvid Helgesen" userId="fe19d5bea272007c" providerId="LiveId" clId="{705CFF41-BDAC-4FB0-AA02-85C5E87C64C3}" dt="2025-03-12T15:58:54.161" v="432" actId="26606"/>
          <ac:spMkLst>
            <pc:docMk/>
            <pc:sldMk cId="3062226018" sldId="261"/>
            <ac:spMk id="11" creationId="{B091B163-7D61-4891-ABCF-5C13D9C418D0}"/>
          </ac:spMkLst>
        </pc:spChg>
        <pc:grpChg chg="add del">
          <ac:chgData name="Arvid Helgesen" userId="fe19d5bea272007c" providerId="LiveId" clId="{705CFF41-BDAC-4FB0-AA02-85C5E87C64C3}" dt="2025-03-12T15:58:54.161" v="432" actId="26606"/>
          <ac:grpSpMkLst>
            <pc:docMk/>
            <pc:sldMk cId="3062226018" sldId="261"/>
            <ac:grpSpMk id="18" creationId="{8CE57D37-C2D0-066B-1AE3-6F4244344F27}"/>
          </ac:grpSpMkLst>
        </pc:grpChg>
        <pc:picChg chg="add mod ord">
          <ac:chgData name="Arvid Helgesen" userId="fe19d5bea272007c" providerId="LiveId" clId="{705CFF41-BDAC-4FB0-AA02-85C5E87C64C3}" dt="2025-03-12T15:58:54.161" v="432" actId="26606"/>
          <ac:picMkLst>
            <pc:docMk/>
            <pc:sldMk cId="3062226018" sldId="261"/>
            <ac:picMk id="3" creationId="{87361727-BBD1-E3C8-25BD-0C5B0CA9223E}"/>
          </ac:picMkLst>
        </pc:picChg>
        <pc:cxnChg chg="add del">
          <ac:chgData name="Arvid Helgesen" userId="fe19d5bea272007c" providerId="LiveId" clId="{705CFF41-BDAC-4FB0-AA02-85C5E87C64C3}" dt="2025-03-12T15:58:54.161" v="432" actId="26606"/>
          <ac:cxnSpMkLst>
            <pc:docMk/>
            <pc:sldMk cId="3062226018" sldId="261"/>
            <ac:cxnSpMk id="13" creationId="{C49DA8F6-BCC1-4447-B54C-57856834B94B}"/>
          </ac:cxnSpMkLst>
        </pc:cxnChg>
      </pc:sldChg>
      <pc:sldChg chg="addSp delSp modSp new mod setBg">
        <pc:chgData name="Arvid Helgesen" userId="fe19d5bea272007c" providerId="LiveId" clId="{705CFF41-BDAC-4FB0-AA02-85C5E87C64C3}" dt="2025-03-12T16:05:09.423" v="538" actId="255"/>
        <pc:sldMkLst>
          <pc:docMk/>
          <pc:sldMk cId="3848417713" sldId="262"/>
        </pc:sldMkLst>
        <pc:spChg chg="add mod">
          <ac:chgData name="Arvid Helgesen" userId="fe19d5bea272007c" providerId="LiveId" clId="{705CFF41-BDAC-4FB0-AA02-85C5E87C64C3}" dt="2025-03-12T16:05:09.423" v="538" actId="255"/>
          <ac:spMkLst>
            <pc:docMk/>
            <pc:sldMk cId="3848417713" sldId="262"/>
            <ac:spMk id="6" creationId="{036CCB1C-67A7-CA41-EE1E-919A5CE66FA1}"/>
          </ac:spMkLst>
        </pc:spChg>
        <pc:spChg chg="add">
          <ac:chgData name="Arvid Helgesen" userId="fe19d5bea272007c" providerId="LiveId" clId="{705CFF41-BDAC-4FB0-AA02-85C5E87C64C3}" dt="2025-03-12T16:04:59.693" v="537" actId="26606"/>
          <ac:spMkLst>
            <pc:docMk/>
            <pc:sldMk cId="3848417713" sldId="262"/>
            <ac:spMk id="11" creationId="{3346177D-ADC4-4968-B747-5CFCD390B5B9}"/>
          </ac:spMkLst>
        </pc:spChg>
        <pc:spChg chg="add">
          <ac:chgData name="Arvid Helgesen" userId="fe19d5bea272007c" providerId="LiveId" clId="{705CFF41-BDAC-4FB0-AA02-85C5E87C64C3}" dt="2025-03-12T16:04:59.693" v="537" actId="26606"/>
          <ac:spMkLst>
            <pc:docMk/>
            <pc:sldMk cId="3848417713" sldId="262"/>
            <ac:spMk id="13" creationId="{0844A943-BF79-4FEA-ABB1-3BD54D236606}"/>
          </ac:spMkLst>
        </pc:spChg>
        <pc:spChg chg="add">
          <ac:chgData name="Arvid Helgesen" userId="fe19d5bea272007c" providerId="LiveId" clId="{705CFF41-BDAC-4FB0-AA02-85C5E87C64C3}" dt="2025-03-12T16:04:59.693" v="537" actId="26606"/>
          <ac:spMkLst>
            <pc:docMk/>
            <pc:sldMk cId="3848417713" sldId="262"/>
            <ac:spMk id="15" creationId="{6437CC72-F4A8-4DC3-AFAB-D22C482C8100}"/>
          </ac:spMkLst>
        </pc:spChg>
        <pc:picChg chg="add del mod">
          <ac:chgData name="Arvid Helgesen" userId="fe19d5bea272007c" providerId="LiveId" clId="{705CFF41-BDAC-4FB0-AA02-85C5E87C64C3}" dt="2025-03-12T16:03:19.992" v="471" actId="22"/>
          <ac:picMkLst>
            <pc:docMk/>
            <pc:sldMk cId="3848417713" sldId="262"/>
            <ac:picMk id="3" creationId="{92AC5CC0-C06C-E03D-D090-3E73F46FA27A}"/>
          </ac:picMkLst>
        </pc:picChg>
        <pc:picChg chg="add mod">
          <ac:chgData name="Arvid Helgesen" userId="fe19d5bea272007c" providerId="LiveId" clId="{705CFF41-BDAC-4FB0-AA02-85C5E87C64C3}" dt="2025-03-12T16:04:59.693" v="537" actId="26606"/>
          <ac:picMkLst>
            <pc:docMk/>
            <pc:sldMk cId="3848417713" sldId="262"/>
            <ac:picMk id="5" creationId="{E2B8B0A1-1685-486E-CC41-F63143F360AA}"/>
          </ac:picMkLst>
        </pc:picChg>
      </pc:sldChg>
      <pc:sldChg chg="addSp modSp new mod setBg">
        <pc:chgData name="Arvid Helgesen" userId="fe19d5bea272007c" providerId="LiveId" clId="{705CFF41-BDAC-4FB0-AA02-85C5E87C64C3}" dt="2025-03-12T16:09:42.824" v="645" actId="1076"/>
        <pc:sldMkLst>
          <pc:docMk/>
          <pc:sldMk cId="3412955653" sldId="263"/>
        </pc:sldMkLst>
        <pc:spChg chg="add mod">
          <ac:chgData name="Arvid Helgesen" userId="fe19d5bea272007c" providerId="LiveId" clId="{705CFF41-BDAC-4FB0-AA02-85C5E87C64C3}" dt="2025-03-12T16:09:42.824" v="645" actId="1076"/>
          <ac:spMkLst>
            <pc:docMk/>
            <pc:sldMk cId="3412955653" sldId="263"/>
            <ac:spMk id="4" creationId="{9D3D786E-91A4-CE43-4CB6-13C2FE27AAFA}"/>
          </ac:spMkLst>
        </pc:spChg>
        <pc:spChg chg="add">
          <ac:chgData name="Arvid Helgesen" userId="fe19d5bea272007c" providerId="LiveId" clId="{705CFF41-BDAC-4FB0-AA02-85C5E87C64C3}" dt="2025-03-12T16:09:26.026" v="643" actId="26606"/>
          <ac:spMkLst>
            <pc:docMk/>
            <pc:sldMk cId="3412955653" sldId="263"/>
            <ac:spMk id="9" creationId="{A2679492-7988-4050-9056-542444452411}"/>
          </ac:spMkLst>
        </pc:spChg>
        <pc:spChg chg="add">
          <ac:chgData name="Arvid Helgesen" userId="fe19d5bea272007c" providerId="LiveId" clId="{705CFF41-BDAC-4FB0-AA02-85C5E87C64C3}" dt="2025-03-12T16:09:26.026" v="643" actId="26606"/>
          <ac:spMkLst>
            <pc:docMk/>
            <pc:sldMk cId="3412955653" sldId="263"/>
            <ac:spMk id="11" creationId="{B091B163-7D61-4891-ABCF-5C13D9C418D0}"/>
          </ac:spMkLst>
        </pc:spChg>
        <pc:picChg chg="add mod">
          <ac:chgData name="Arvid Helgesen" userId="fe19d5bea272007c" providerId="LiveId" clId="{705CFF41-BDAC-4FB0-AA02-85C5E87C64C3}" dt="2025-03-12T16:09:26.026" v="643" actId="26606"/>
          <ac:picMkLst>
            <pc:docMk/>
            <pc:sldMk cId="3412955653" sldId="263"/>
            <ac:picMk id="3" creationId="{42668668-1501-B344-024D-6E02D59438F1}"/>
          </ac:picMkLst>
        </pc:picChg>
        <pc:cxnChg chg="add">
          <ac:chgData name="Arvid Helgesen" userId="fe19d5bea272007c" providerId="LiveId" clId="{705CFF41-BDAC-4FB0-AA02-85C5E87C64C3}" dt="2025-03-12T16:09:26.026" v="643" actId="26606"/>
          <ac:cxnSpMkLst>
            <pc:docMk/>
            <pc:sldMk cId="3412955653" sldId="263"/>
            <ac:cxnSpMk id="13" creationId="{C49DA8F6-BCC1-4447-B54C-57856834B94B}"/>
          </ac:cxnSpMkLst>
        </pc:cxnChg>
      </pc:sldChg>
      <pc:sldChg chg="addSp modSp new mod setBg">
        <pc:chgData name="Arvid Helgesen" userId="fe19d5bea272007c" providerId="LiveId" clId="{705CFF41-BDAC-4FB0-AA02-85C5E87C64C3}" dt="2025-03-12T16:14:44.918" v="805" actId="14100"/>
        <pc:sldMkLst>
          <pc:docMk/>
          <pc:sldMk cId="362562868" sldId="264"/>
        </pc:sldMkLst>
        <pc:spChg chg="add mod">
          <ac:chgData name="Arvid Helgesen" userId="fe19d5bea272007c" providerId="LiveId" clId="{705CFF41-BDAC-4FB0-AA02-85C5E87C64C3}" dt="2025-03-12T16:14:44.918" v="805" actId="14100"/>
          <ac:spMkLst>
            <pc:docMk/>
            <pc:sldMk cId="362562868" sldId="264"/>
            <ac:spMk id="4" creationId="{660D5F1A-EB37-699B-464F-37BBAFE89270}"/>
          </ac:spMkLst>
        </pc:spChg>
        <pc:spChg chg="add">
          <ac:chgData name="Arvid Helgesen" userId="fe19d5bea272007c" providerId="LiveId" clId="{705CFF41-BDAC-4FB0-AA02-85C5E87C64C3}" dt="2025-03-12T16:14:24.035" v="802" actId="26606"/>
          <ac:spMkLst>
            <pc:docMk/>
            <pc:sldMk cId="362562868" sldId="264"/>
            <ac:spMk id="9" creationId="{A2679492-7988-4050-9056-542444452411}"/>
          </ac:spMkLst>
        </pc:spChg>
        <pc:spChg chg="add">
          <ac:chgData name="Arvid Helgesen" userId="fe19d5bea272007c" providerId="LiveId" clId="{705CFF41-BDAC-4FB0-AA02-85C5E87C64C3}" dt="2025-03-12T16:14:24.035" v="802" actId="26606"/>
          <ac:spMkLst>
            <pc:docMk/>
            <pc:sldMk cId="362562868" sldId="264"/>
            <ac:spMk id="11" creationId="{B091B163-7D61-4891-ABCF-5C13D9C418D0}"/>
          </ac:spMkLst>
        </pc:spChg>
        <pc:picChg chg="add mod">
          <ac:chgData name="Arvid Helgesen" userId="fe19d5bea272007c" providerId="LiveId" clId="{705CFF41-BDAC-4FB0-AA02-85C5E87C64C3}" dt="2025-03-12T16:14:24.035" v="802" actId="26606"/>
          <ac:picMkLst>
            <pc:docMk/>
            <pc:sldMk cId="362562868" sldId="264"/>
            <ac:picMk id="3" creationId="{C5913D4C-3007-353A-AEE2-371BC96A291B}"/>
          </ac:picMkLst>
        </pc:picChg>
        <pc:cxnChg chg="add">
          <ac:chgData name="Arvid Helgesen" userId="fe19d5bea272007c" providerId="LiveId" clId="{705CFF41-BDAC-4FB0-AA02-85C5E87C64C3}" dt="2025-03-12T16:14:24.035" v="802" actId="26606"/>
          <ac:cxnSpMkLst>
            <pc:docMk/>
            <pc:sldMk cId="362562868" sldId="264"/>
            <ac:cxnSpMk id="13" creationId="{C49DA8F6-BCC1-4447-B54C-57856834B94B}"/>
          </ac:cxnSpMkLst>
        </pc:cxnChg>
      </pc:sldChg>
      <pc:sldChg chg="addSp modSp new mod setBg">
        <pc:chgData name="Arvid Helgesen" userId="fe19d5bea272007c" providerId="LiveId" clId="{705CFF41-BDAC-4FB0-AA02-85C5E87C64C3}" dt="2025-03-12T16:19:22.815" v="966" actId="14100"/>
        <pc:sldMkLst>
          <pc:docMk/>
          <pc:sldMk cId="2860770959" sldId="265"/>
        </pc:sldMkLst>
        <pc:spChg chg="add mod">
          <ac:chgData name="Arvid Helgesen" userId="fe19d5bea272007c" providerId="LiveId" clId="{705CFF41-BDAC-4FB0-AA02-85C5E87C64C3}" dt="2025-03-12T16:19:22.815" v="966" actId="14100"/>
          <ac:spMkLst>
            <pc:docMk/>
            <pc:sldMk cId="2860770959" sldId="265"/>
            <ac:spMk id="4" creationId="{8C748456-DA57-7805-04BB-4522D5072501}"/>
          </ac:spMkLst>
        </pc:spChg>
        <pc:spChg chg="add">
          <ac:chgData name="Arvid Helgesen" userId="fe19d5bea272007c" providerId="LiveId" clId="{705CFF41-BDAC-4FB0-AA02-85C5E87C64C3}" dt="2025-03-12T16:19:05.069" v="963" actId="26606"/>
          <ac:spMkLst>
            <pc:docMk/>
            <pc:sldMk cId="2860770959" sldId="265"/>
            <ac:spMk id="9" creationId="{A2679492-7988-4050-9056-542444452411}"/>
          </ac:spMkLst>
        </pc:spChg>
        <pc:spChg chg="add">
          <ac:chgData name="Arvid Helgesen" userId="fe19d5bea272007c" providerId="LiveId" clId="{705CFF41-BDAC-4FB0-AA02-85C5E87C64C3}" dt="2025-03-12T16:19:05.069" v="963" actId="26606"/>
          <ac:spMkLst>
            <pc:docMk/>
            <pc:sldMk cId="2860770959" sldId="265"/>
            <ac:spMk id="11" creationId="{B091B163-7D61-4891-ABCF-5C13D9C418D0}"/>
          </ac:spMkLst>
        </pc:spChg>
        <pc:picChg chg="add mod">
          <ac:chgData name="Arvid Helgesen" userId="fe19d5bea272007c" providerId="LiveId" clId="{705CFF41-BDAC-4FB0-AA02-85C5E87C64C3}" dt="2025-03-12T16:19:05.069" v="963" actId="26606"/>
          <ac:picMkLst>
            <pc:docMk/>
            <pc:sldMk cId="2860770959" sldId="265"/>
            <ac:picMk id="3" creationId="{113B7F3B-5E2F-7515-2FF4-B2F6685A4C92}"/>
          </ac:picMkLst>
        </pc:picChg>
        <pc:cxnChg chg="add">
          <ac:chgData name="Arvid Helgesen" userId="fe19d5bea272007c" providerId="LiveId" clId="{705CFF41-BDAC-4FB0-AA02-85C5E87C64C3}" dt="2025-03-12T16:19:05.069" v="963" actId="26606"/>
          <ac:cxnSpMkLst>
            <pc:docMk/>
            <pc:sldMk cId="2860770959" sldId="265"/>
            <ac:cxnSpMk id="13" creationId="{C49DA8F6-BCC1-4447-B54C-57856834B94B}"/>
          </ac:cxnSpMkLst>
        </pc:cxnChg>
      </pc:sldChg>
      <pc:sldChg chg="addSp modSp new mod setBg">
        <pc:chgData name="Arvid Helgesen" userId="fe19d5bea272007c" providerId="LiveId" clId="{705CFF41-BDAC-4FB0-AA02-85C5E87C64C3}" dt="2025-03-12T16:22:05.201" v="1050" actId="26606"/>
        <pc:sldMkLst>
          <pc:docMk/>
          <pc:sldMk cId="2731702111" sldId="266"/>
        </pc:sldMkLst>
        <pc:spChg chg="add mod">
          <ac:chgData name="Arvid Helgesen" userId="fe19d5bea272007c" providerId="LiveId" clId="{705CFF41-BDAC-4FB0-AA02-85C5E87C64C3}" dt="2025-03-12T16:22:05.201" v="1050" actId="26606"/>
          <ac:spMkLst>
            <pc:docMk/>
            <pc:sldMk cId="2731702111" sldId="266"/>
            <ac:spMk id="2" creationId="{8B30F9F3-063A-9E49-6B72-A2A017A99D3E}"/>
          </ac:spMkLst>
        </pc:spChg>
        <pc:spChg chg="add">
          <ac:chgData name="Arvid Helgesen" userId="fe19d5bea272007c" providerId="LiveId" clId="{705CFF41-BDAC-4FB0-AA02-85C5E87C64C3}" dt="2025-03-12T16:22:05.201" v="1050" actId="26606"/>
          <ac:spMkLst>
            <pc:docMk/>
            <pc:sldMk cId="2731702111" sldId="266"/>
            <ac:spMk id="9" creationId="{D4771268-CB57-404A-9271-370EB28F6090}"/>
          </ac:spMkLst>
        </pc:spChg>
        <pc:picChg chg="add mod">
          <ac:chgData name="Arvid Helgesen" userId="fe19d5bea272007c" providerId="LiveId" clId="{705CFF41-BDAC-4FB0-AA02-85C5E87C64C3}" dt="2025-03-12T16:22:05.201" v="1050" actId="26606"/>
          <ac:picMkLst>
            <pc:docMk/>
            <pc:sldMk cId="2731702111" sldId="266"/>
            <ac:picMk id="4" creationId="{131B0245-866C-3715-47BB-0DCABD1681D5}"/>
          </ac:picMkLst>
        </pc:picChg>
      </pc:sldChg>
      <pc:sldChg chg="addSp modSp new mod setBg">
        <pc:chgData name="Arvid Helgesen" userId="fe19d5bea272007c" providerId="LiveId" clId="{705CFF41-BDAC-4FB0-AA02-85C5E87C64C3}" dt="2025-03-12T16:25:03.697" v="1220" actId="14100"/>
        <pc:sldMkLst>
          <pc:docMk/>
          <pc:sldMk cId="3971685702" sldId="267"/>
        </pc:sldMkLst>
        <pc:spChg chg="add mod">
          <ac:chgData name="Arvid Helgesen" userId="fe19d5bea272007c" providerId="LiveId" clId="{705CFF41-BDAC-4FB0-AA02-85C5E87C64C3}" dt="2025-03-12T16:25:03.697" v="1220" actId="14100"/>
          <ac:spMkLst>
            <pc:docMk/>
            <pc:sldMk cId="3971685702" sldId="267"/>
            <ac:spMk id="2" creationId="{394ECA1C-07CA-805D-201F-26817ED87A3C}"/>
          </ac:spMkLst>
        </pc:spChg>
        <pc:picChg chg="add">
          <ac:chgData name="Arvid Helgesen" userId="fe19d5bea272007c" providerId="LiveId" clId="{705CFF41-BDAC-4FB0-AA02-85C5E87C64C3}" dt="2025-03-12T16:24:30.877" v="1216" actId="26606"/>
          <ac:picMkLst>
            <pc:docMk/>
            <pc:sldMk cId="3971685702" sldId="267"/>
            <ac:picMk id="4" creationId="{1260819D-8046-3A78-20C6-493DA2282231}"/>
          </ac:picMkLst>
        </pc:picChg>
        <pc:cxnChg chg="add">
          <ac:chgData name="Arvid Helgesen" userId="fe19d5bea272007c" providerId="LiveId" clId="{705CFF41-BDAC-4FB0-AA02-85C5E87C64C3}" dt="2025-03-12T16:24:30.877" v="1216" actId="26606"/>
          <ac:cxnSpMkLst>
            <pc:docMk/>
            <pc:sldMk cId="3971685702" sldId="267"/>
            <ac:cxnSpMk id="8" creationId="{249EDD1B-F94D-B4E6-ACAA-566B9A26FDE3}"/>
          </ac:cxnSpMkLst>
        </pc:cxnChg>
      </pc:sldChg>
      <pc:sldChg chg="addSp modSp new mod setBg setClrOvrMap">
        <pc:chgData name="Arvid Helgesen" userId="fe19d5bea272007c" providerId="LiveId" clId="{705CFF41-BDAC-4FB0-AA02-85C5E87C64C3}" dt="2025-03-12T16:26:48.975" v="1231" actId="26606"/>
        <pc:sldMkLst>
          <pc:docMk/>
          <pc:sldMk cId="1485956784" sldId="268"/>
        </pc:sldMkLst>
        <pc:spChg chg="add mod">
          <ac:chgData name="Arvid Helgesen" userId="fe19d5bea272007c" providerId="LiveId" clId="{705CFF41-BDAC-4FB0-AA02-85C5E87C64C3}" dt="2025-03-12T16:26:48.975" v="1231" actId="26606"/>
          <ac:spMkLst>
            <pc:docMk/>
            <pc:sldMk cId="1485956784" sldId="268"/>
            <ac:spMk id="2" creationId="{80ABE0FD-7123-F0BC-E8E1-06F0699B5E23}"/>
          </ac:spMkLst>
        </pc:spChg>
        <pc:spChg chg="add">
          <ac:chgData name="Arvid Helgesen" userId="fe19d5bea272007c" providerId="LiveId" clId="{705CFF41-BDAC-4FB0-AA02-85C5E87C64C3}" dt="2025-03-12T16:26:48.975" v="1231" actId="26606"/>
          <ac:spMkLst>
            <pc:docMk/>
            <pc:sldMk cId="1485956784" sldId="268"/>
            <ac:spMk id="7" creationId="{66B332A4-D438-4773-A77F-5ED49A448D9D}"/>
          </ac:spMkLst>
        </pc:spChg>
        <pc:spChg chg="add">
          <ac:chgData name="Arvid Helgesen" userId="fe19d5bea272007c" providerId="LiveId" clId="{705CFF41-BDAC-4FB0-AA02-85C5E87C64C3}" dt="2025-03-12T16:26:48.975" v="1231" actId="26606"/>
          <ac:spMkLst>
            <pc:docMk/>
            <pc:sldMk cId="1485956784" sldId="268"/>
            <ac:spMk id="9" creationId="{DF9AD32D-FF05-44F4-BD4D-9CEE89B71EB9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2T15:53:07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10042 472 24575,'-7'-21'0,"1"8"0,-3-8 0,0 1 0,-2 1 0,-18-28 0,5 8 0,18 30 0,0 1 0,0 0 0,-1 0 0,0 0 0,0 1 0,-1 0 0,0 1 0,0 0 0,0 0 0,-1 0 0,0 1 0,0 1 0,-18-7 0,-7 0 0,-1 1 0,-58-7 0,41 8 0,0 2 0,-73-2 0,44 5 0,68 3 0,0 0 0,0-1 0,0-1 0,0 0 0,1-1 0,-1-1 0,1 0 0,0 0 0,0-1 0,1 0 0,-11-9 0,1 4 0,-1 1 0,0 0 0,0 2 0,-1 1 0,1 0 0,-2 2 0,-45-5 0,66 10 0,-1-1 0,0 1 0,1 0 0,-1 0 0,0 0 0,1 0 0,-1 1 0,1 0 0,-1 0 0,1 0 0,-1 0 0,1 0 0,-1 0 0,1 1 0,0 0 0,0 0 0,0 0 0,0 0 0,0 0 0,0 0 0,1 1 0,-4 4 0,1 0 0,0 1 0,1 0 0,0 0 0,0 0 0,1 1 0,0 0 0,1-1 0,-2 10 0,-3 37 0,7-47 0,0 0 0,-1 0 0,0 1 0,0-1 0,-1 0 0,0 0 0,-1 0 0,1-1 0,-1 1 0,-1-1 0,0 1 0,-6 8 0,-4 0 0,-1-1 0,0 0 0,-1-2 0,-1 0 0,0 0 0,-1-2 0,0 0 0,-36 15 0,40-20 0,0 1 0,0 0 0,1 1 0,0 1 0,-17 13 0,24-16 0,0 0 0,0 1 0,1 0 0,-1 0 0,1 0 0,1 0 0,0 1 0,0 0 0,0 0 0,1 0 0,-3 11 0,-33 109 0,21-77 0,3 1 0,1 1 0,3 0 0,-6 79 0,16-79 0,2-23 0,-3 0 0,0 0 0,-2 0 0,-8 34 0,7-46 0,-2 0 0,1-1 0,-2 0 0,0 0 0,-1-1 0,-14 19 0,1 0 0,-20 43 0,24-43 0,-30 45 0,-66 60 0,105-128 0,0 0 0,1 0 0,-14 26 0,17-27 0,-2 0 0,1 0 0,-1 0 0,-1-1 0,-16 18 0,13-19 0,4-3 0,1 0 0,-1 0 0,1 1 0,0 0 0,1 0 0,-8 13 0,-9 19 0,13-24 0,0 0 0,1 1 0,0 0 0,1 1 0,1-1 0,1 1 0,-5 30 0,4 21 0,4 0 0,9 93 0,-6-151 0,0-1 0,1 0 0,-1 0 0,2 0 0,0 0 0,0 0 0,0 0 0,1-1 0,0 0 0,1 0 0,0 0 0,0 0 0,1 0 0,8 7 0,16 26 0,-1 1 0,-2 1 0,32 71 0,-37-70 0,-12-23 0,-1 2 0,-1 0 0,-1 0 0,-1 0 0,-1 0 0,-1 1 0,1 28 0,-7 172 0,-2-92 0,4-95 0,-1 1 0,-1 0 0,-2-1 0,-11 44 0,11-66 0,0-1 0,0 1 0,-2-1 0,1 0 0,-2-1 0,0 1 0,0-1 0,-2 0 0,-17 20 0,9-12 0,0 0 0,2 1 0,0 1 0,1 0 0,1 1 0,-11 31 0,17-34 0,1 0 0,1 0 0,1 1 0,1 0 0,0 27 0,1-16 0,-9 42 0,2-6 0,8-56 0,0 0 0,0-1 0,-2 1 0,1-1 0,-1 0 0,-1 0 0,0 0 0,-1 0 0,-10 17 0,3-11 0,-8 9 0,1 1 0,2 0 0,1 2 0,-21 53 0,28-61 0,-1-1 0,-1-1 0,-25 38 0,-10 19 0,9-8 0,8-16 0,-30 78 0,49-100 0,-5 33 0,9-35 0,-18 50 0,6-23 0,2 1 0,-11 71 0,19-68 0,6-40 0,0 0 0,-11 37 0,-6 2 0,-23 64 0,36-109 0,-1 0 0,0-1 0,-1 0 0,0-1 0,-1 1 0,-16 15 0,20-23 0,-144 135 0,124-123 0,-2-1 0,0 0 0,-1-2 0,-32 10 0,42-16 0,-84 45 0,72-36 0,-1-1 0,-35 13 0,-66 30 0,95-40 0,0-2 0,-45 13 0,72-27 0,1 1 0,-1-1 0,1 1 0,-1 1 0,1 0 0,1 0 0,-1 1 0,1 0 0,0 0 0,0 1 0,1 0 0,-10 11 0,8-5 0,1 0 0,0 0 0,1 0 0,0 1 0,1 0 0,1 0 0,-6 25 0,-2 0 0,-1-1 0,-2-1 0,-2 0 0,-1-1 0,-2-1 0,-1-1 0,-27 32 0,33-47 0,0-1 0,-1-1 0,-1 0 0,0-1 0,-1-2 0,-27 17 0,6-7 0,0-3 0,-59 21 0,80-33 0,1 0 0,1 1 0,-1 1 0,2 1 0,-17 13 0,-8 7 0,29-25 0,0 0 0,-1-1 0,0 0 0,-26 8 0,24-9 0,0 0 0,0 1 0,-21 13 0,5-2 0,-1-2 0,0 0 0,-1-3 0,0 0 0,-1-2 0,-41 6 0,55-10 0,0 0 0,1 1 0,0 1 0,1 1 0,0 1 0,0 0 0,1 2 0,0-1 0,-28 27 0,26-23 0,-1 0 0,-42 21 0,37-23 0,2 1 0,-25 19 0,18-11 0,2 2 0,0 1 0,2 2 0,-31 39 0,-7 14 0,-19 31 0,26-29 0,-79 87 0,123-153 0,-21 33 0,28-39 0,0 0 0,-1 0 0,0-1 0,-13 13 0,-83 59 0,6-6 0,23-12 0,40-37 0,2 2 0,-38 42 0,7 0 0,-126 109 0,150-142 0,1 2 0,-54 75 0,-24 25 0,49-62 0,46-51 0,0-2 0,-2 0 0,-40 33 0,47-45 0,1 1 0,1 1 0,0 0 0,1 1 0,0 1 0,1 0 0,1 0 0,1 1 0,0 1 0,1 0 0,1 0 0,0 0 0,-6 29 0,4-2 0,1 1 0,3 0 0,2 1 0,2 74 0,3-94 0,0-2 0,-1 1 0,-1-1 0,-1 0 0,-7 33 0,-43 124 0,-8 30 0,25-43 0,26-106 0,8-45 0,-2 0 0,0 0 0,-7 23 0,6-29 0,-1 0 0,0 0 0,0 0 0,-2-1 0,1 0 0,-1 0 0,-1-1 0,0 0 0,0 0 0,-1-1 0,0 0 0,-1 0 0,0-1 0,0 0 0,-1-1 0,0 0 0,0-1 0,-1 0 0,1-1 0,-1 0 0,-1-1 0,1 0 0,-15 2 0,-21 1 0,0-2 0,0-2 0,-93-6 0,-29 1 0,142 4 0,1 0 0,0 2 0,0 1 0,-32 11 0,53-14 0,1 0 0,0 0 0,0 0 0,0 1 0,0-1 0,1 1 0,-1 0 0,1 1 0,-1-1 0,1 1 0,0 0 0,1 0 0,-1 0 0,1 1 0,-1-1 0,1 1 0,-3 7 0,2-2 0,0 1 0,1 0 0,0 0 0,1 0 0,1 0 0,-1 0 0,1 19 0,0 18 0,-9 48 0,6-74 0,0 0 0,-1-1 0,-2 1 0,-12 29 0,-34 32 0,23-17 0,3 2 0,-32 123 0,51-148 0,5-22 0,-1 0 0,-9 23 0,-3 4 0,2 0 0,-11 72 0,18-81 0,-1 0 0,-2-1 0,-2 0 0,-1-1 0,-2 0 0,-2-1 0,-1 0 0,-30 43 0,15-29 0,-116 156 0,112-159 0,21-26 0,-1 0 0,-27 25 0,38-40 0,-1 0 0,-1-1 0,1 0 0,-1 0 0,0-1 0,0 0 0,0 0 0,-1-1 0,1 0 0,-1 0 0,-9 1 0,-5-1 0,0-1 0,0-1 0,0-1 0,0-2 0,0 0 0,-29-6 0,-136-43 0,137 35 0,-119-38-1365,132 45-5461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FCB98-21B3-47E7-873A-C56FFB4FEC47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0B961-892D-445F-AC03-A8EBD432C5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71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0B961-892D-445F-AC03-A8EBD432C5B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49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er første delen av ruteplanlegginga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0B961-892D-445F-AC03-A8EBD432C5B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446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Hvordan ønsker vi dere skal gå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0B961-892D-445F-AC03-A8EBD432C5B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094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9F0479-AC08-9BC1-D923-E0BC93AEC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7A1E97A-D4FD-52FF-3982-1970583AC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C81FEA-F1F0-3784-A36D-0E357D4E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C78F-D69B-46BB-981D-8EE737158580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1B20172-66CF-F6C0-8763-968DF4F01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B956F7-8BC5-4FA2-BE36-E3B0C777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B908-5D71-42D1-B594-FED32EFB3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163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FCB5A5-FC42-9A22-6DF0-0500519D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9E49389-4666-76F3-40A3-076896401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1059E9-EF63-04A5-81C2-C276F390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C78F-D69B-46BB-981D-8EE737158580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AC42DA-1A16-775D-5870-3AFD1956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A6805E-68AD-4D7F-DC5D-E60E7B30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B908-5D71-42D1-B594-FED32EFB3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115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5F39DAE-79BE-C09F-F1BC-1CE04D6C5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8A622ED-C19E-02E4-60C8-25D0FBBE7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EC1D871-62D5-6CF1-AFED-8B27A624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C78F-D69B-46BB-981D-8EE737158580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9C5B540-0ABE-0F16-5F0A-15780BD50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4EE4C91-7081-ECD5-06AF-0AADF8F2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B908-5D71-42D1-B594-FED32EFB3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713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713582-A9E0-CC3A-1B16-9BFD69B62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F9E9EF-6F2C-AE46-6ADD-497C7092C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A99490-EFBC-599E-14D8-C61FA3F9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C78F-D69B-46BB-981D-8EE737158580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BFF126-F874-C8F8-1522-E8D25327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EA099D-FA54-CD96-44FC-6B1D5753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B908-5D71-42D1-B594-FED32EFB3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81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B966F1-2EC1-AC0A-CA91-228F9F79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B023946-667C-E3F6-F687-AFE1E8B94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B47806-2543-9F6A-7DC6-B0DC8428D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C78F-D69B-46BB-981D-8EE737158580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B5D5BB-D05C-43D5-7339-C660644CE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7BDDF7-EC94-5811-7B3E-698C3A80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B908-5D71-42D1-B594-FED32EFB3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133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4A8993-EF35-E82B-B611-1FBFE280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7409D7-A4A3-856C-52A9-4B54F2402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9352720-B4DB-515F-FD20-3092876B3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640CAEB-A8AB-6BC8-51CB-D86B5F8B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C78F-D69B-46BB-981D-8EE737158580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3F0F21-1B08-5BFF-EF4C-BC1DF764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14DAFB6-EA6B-6F03-65EE-7C0253D2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B908-5D71-42D1-B594-FED32EFB3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29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8FA0AD-EE9B-5DEF-6C40-B5E820C00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9CA4127-D146-3201-3E7B-CC62CCF78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0B37FB7-E326-A421-B159-D78B52C28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FE921E-7541-5851-3159-6830C48B3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D8FE5E2-72DD-C2C6-F814-6C5414341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BB4D319-355D-F483-B794-A35182FE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C78F-D69B-46BB-981D-8EE737158580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6C9C60C-A6ED-C057-A8E9-AB091C09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857C9FC-EDE9-285F-135A-642A519E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B908-5D71-42D1-B594-FED32EFB3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035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0E11D-D687-6632-3D8B-F730CBC2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83EC4F4-27C0-7A8E-6891-F3D8D4B0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C78F-D69B-46BB-981D-8EE737158580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7F97FE-FA2B-69C1-7E2E-505C49111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214CD9D-6F07-4980-77DA-19BB845B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B908-5D71-42D1-B594-FED32EFB3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141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620F282-FE13-387C-F942-EF5443B9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C78F-D69B-46BB-981D-8EE737158580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3A0DC16-070D-DA80-F0D4-9B0D26B4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7909340-490C-3891-A679-B0DD43B2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B908-5D71-42D1-B594-FED32EFB3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700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E35F42-EFE1-8F16-F140-DD9221D9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A1A363-98F9-6D79-9A1D-3E65CCC24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DF90538-7DC4-DE75-C1E0-6DD8AAF6A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7D95B83-A364-DC87-6243-13290E0D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C78F-D69B-46BB-981D-8EE737158580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F3973F2-377B-2450-1C8C-D777E2C0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232FA5F-E4EE-3218-2CE6-F74C1355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B908-5D71-42D1-B594-FED32EFB3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75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9C459-68B6-9B9C-349C-FFCAE8FB8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71A2F47-A6A1-2D04-A423-27F567657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D5BD1C7-A2B8-E5F1-E143-8F1CC7837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341B2F1-23CF-1393-DA96-66300D90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C78F-D69B-46BB-981D-8EE737158580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C58FA84-3B82-F694-6C9F-03783862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16EC6AA-B83E-3FA0-8F21-8B21C6C2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B908-5D71-42D1-B594-FED32EFB3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528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EC68C9A-25B6-76B5-743A-FF3017DC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3BFD0D-6DD3-038E-7AC3-03C2851B7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642DB2-8AF3-8307-DF12-94CCE4A9C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2AC78F-D69B-46BB-981D-8EE737158580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EF93AE-A329-48DE-4FF1-32D1781EE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2344D83-4260-9D35-A5FB-411082A37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5AB908-5D71-42D1-B594-FED32EFB3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730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1D3D054-B232-06B7-D7D5-6D8EFE989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nb-NO" sz="4800">
                <a:solidFill>
                  <a:srgbClr val="FFFFFF"/>
                </a:solidFill>
              </a:rPr>
              <a:t>Rutevalg kretsbanner</a:t>
            </a:r>
            <a:br>
              <a:rPr lang="nb-NO" sz="4800">
                <a:solidFill>
                  <a:srgbClr val="FFFFFF"/>
                </a:solidFill>
              </a:rPr>
            </a:br>
            <a:r>
              <a:rPr lang="nb-NO" sz="4800">
                <a:solidFill>
                  <a:srgbClr val="FFFFFF"/>
                </a:solidFill>
              </a:rPr>
              <a:t>konkurransen</a:t>
            </a:r>
          </a:p>
        </p:txBody>
      </p:sp>
    </p:spTree>
    <p:extLst>
      <p:ext uri="{BB962C8B-B14F-4D97-AF65-F5344CB8AC3E}">
        <p14:creationId xmlns:p14="http://schemas.microsoft.com/office/powerpoint/2010/main" val="38083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13B7F3B-5E2F-7515-2FF4-B2F6685A4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3" y="1031711"/>
            <a:ext cx="5221625" cy="479457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C748456-DA57-7805-04BB-4522D5072501}"/>
              </a:ext>
            </a:extLst>
          </p:cNvPr>
          <p:cNvSpPr txBox="1"/>
          <p:nvPr/>
        </p:nvSpPr>
        <p:spPr>
          <a:xfrm>
            <a:off x="6096000" y="516497"/>
            <a:ext cx="4638805" cy="51452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Hvordan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dere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tar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dere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fra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post 5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til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post 6, spiller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egentlig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ingen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rolle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Vakget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går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jo bare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på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om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dere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går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på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østsiden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eller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vestsiden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av Tinnemyra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77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B30F9F3-063A-9E49-6B72-A2A017A99D3E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Husk å ta ut kompasskurser, for dette skal dere føre i loggbok for turen</a:t>
            </a:r>
          </a:p>
        </p:txBody>
      </p:sp>
      <p:pic>
        <p:nvPicPr>
          <p:cNvPr id="4" name="Bilde 3" descr="Et bilde som inneholder tekst, diagram, Font, sirkel&#10;&#10;KI-generert innhold kan være feil.">
            <a:extLst>
              <a:ext uri="{FF2B5EF4-FFF2-40B4-BE49-F238E27FC236}">
                <a16:creationId xmlns:a16="http://schemas.microsoft.com/office/drawing/2014/main" id="{131B0245-866C-3715-47BB-0DCABD168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258012"/>
            <a:ext cx="6780700" cy="433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0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60819D-8046-3A78-20C6-493DA22822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69" r="11420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94ECA1C-07CA-805D-201F-26817ED87A3C}"/>
              </a:ext>
            </a:extLst>
          </p:cNvPr>
          <p:cNvSpPr txBox="1"/>
          <p:nvPr/>
        </p:nvSpPr>
        <p:spPr>
          <a:xfrm>
            <a:off x="8015614" y="715617"/>
            <a:ext cx="3758852" cy="58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Veien</a:t>
            </a:r>
            <a:r>
              <a:rPr lang="en-US" sz="3600" dirty="0"/>
              <a:t> </a:t>
            </a:r>
            <a:r>
              <a:rPr lang="en-US" sz="3600" dirty="0" err="1"/>
              <a:t>videre</a:t>
            </a:r>
            <a:r>
              <a:rPr lang="en-US" sz="3600" dirty="0"/>
              <a:t> </a:t>
            </a:r>
            <a:r>
              <a:rPr lang="en-US" sz="3600" dirty="0" err="1"/>
              <a:t>fra</a:t>
            </a:r>
            <a:r>
              <a:rPr lang="en-US" sz="3600" dirty="0"/>
              <a:t> Tinnemyra: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Følg</a:t>
            </a:r>
            <a:r>
              <a:rPr lang="en-US" sz="3600" dirty="0"/>
              <a:t> E134 </a:t>
            </a:r>
            <a:r>
              <a:rPr lang="en-US" sz="3600" dirty="0" err="1"/>
              <a:t>til</a:t>
            </a:r>
            <a:r>
              <a:rPr lang="en-US" sz="3600" dirty="0"/>
              <a:t> </a:t>
            </a:r>
            <a:r>
              <a:rPr lang="en-US" sz="3600" dirty="0" err="1"/>
              <a:t>krysset</a:t>
            </a:r>
            <a:r>
              <a:rPr lang="en-US" sz="3600" dirty="0"/>
              <a:t> </a:t>
            </a:r>
            <a:r>
              <a:rPr lang="en-US" sz="3600" dirty="0" err="1"/>
              <a:t>som</a:t>
            </a:r>
            <a:r>
              <a:rPr lang="en-US" sz="3600" dirty="0"/>
              <a:t> </a:t>
            </a:r>
            <a:r>
              <a:rPr lang="en-US" sz="3600" dirty="0" err="1"/>
              <a:t>fører</a:t>
            </a:r>
            <a:r>
              <a:rPr lang="en-US" sz="3600" dirty="0"/>
              <a:t> </a:t>
            </a:r>
            <a:r>
              <a:rPr lang="en-US" sz="3600" dirty="0" err="1"/>
              <a:t>til</a:t>
            </a:r>
            <a:r>
              <a:rPr lang="en-US" sz="3600" dirty="0"/>
              <a:t> </a:t>
            </a:r>
            <a:r>
              <a:rPr lang="en-US" sz="3600" dirty="0" err="1"/>
              <a:t>universitetet</a:t>
            </a:r>
            <a:r>
              <a:rPr lang="en-US" sz="36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/>
              <a:t>Deretter</a:t>
            </a:r>
            <a:r>
              <a:rPr lang="en-US" sz="3600" dirty="0"/>
              <a:t> </a:t>
            </a:r>
            <a:r>
              <a:rPr lang="en-US" sz="3600" dirty="0" err="1"/>
              <a:t>følger</a:t>
            </a:r>
            <a:r>
              <a:rPr lang="en-US" sz="3600" dirty="0"/>
              <a:t> </a:t>
            </a:r>
            <a:r>
              <a:rPr lang="en-US" sz="3600" dirty="0" err="1"/>
              <a:t>dere</a:t>
            </a:r>
            <a:r>
              <a:rPr lang="en-US" sz="3600" dirty="0"/>
              <a:t> </a:t>
            </a:r>
            <a:r>
              <a:rPr lang="en-US" sz="3600" dirty="0" err="1"/>
              <a:t>fortau</a:t>
            </a:r>
            <a:r>
              <a:rPr lang="en-US" sz="3600" dirty="0"/>
              <a:t> </a:t>
            </a:r>
            <a:r>
              <a:rPr lang="en-US" sz="3600" dirty="0" err="1"/>
              <a:t>ned</a:t>
            </a:r>
            <a:r>
              <a:rPr lang="en-US" sz="3600" dirty="0"/>
              <a:t> </a:t>
            </a:r>
            <a:r>
              <a:rPr lang="en-US" sz="3600" dirty="0" err="1"/>
              <a:t>til</a:t>
            </a:r>
            <a:r>
              <a:rPr lang="en-US" sz="3600" dirty="0"/>
              <a:t> </a:t>
            </a:r>
            <a:r>
              <a:rPr lang="en-US" sz="3600" dirty="0" err="1"/>
              <a:t>sentrum</a:t>
            </a:r>
            <a:r>
              <a:rPr lang="en-US" sz="3600" dirty="0"/>
              <a:t> av </a:t>
            </a:r>
            <a:r>
              <a:rPr lang="en-US" sz="3600" dirty="0" err="1"/>
              <a:t>Notodden</a:t>
            </a:r>
            <a:r>
              <a:rPr lang="en-US" sz="3600" dirty="0"/>
              <a:t>, </a:t>
            </a:r>
            <a:r>
              <a:rPr lang="en-US" sz="3600" dirty="0" err="1"/>
              <a:t>og</a:t>
            </a:r>
            <a:r>
              <a:rPr lang="en-US" sz="3600" dirty="0"/>
              <a:t> </a:t>
            </a:r>
            <a:r>
              <a:rPr lang="en-US" sz="3600" dirty="0" err="1"/>
              <a:t>mål</a:t>
            </a:r>
            <a:r>
              <a:rPr lang="en-US" sz="3600" dirty="0"/>
              <a:t> er </a:t>
            </a:r>
            <a:r>
              <a:rPr lang="en-US" sz="3600" dirty="0" err="1"/>
              <a:t>skolegata</a:t>
            </a:r>
            <a:r>
              <a:rPr lang="en-US" sz="360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71685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0ABE0FD-7123-F0BC-E8E1-06F0699B5E23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God tur</a:t>
            </a:r>
          </a:p>
        </p:txBody>
      </p:sp>
    </p:spTree>
    <p:extLst>
      <p:ext uri="{BB962C8B-B14F-4D97-AF65-F5344CB8AC3E}">
        <p14:creationId xmlns:p14="http://schemas.microsoft.com/office/powerpoint/2010/main" val="1485956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1D8A43D-B76D-43C7-7E5E-5DCBCC808C02}"/>
              </a:ext>
            </a:extLst>
          </p:cNvPr>
          <p:cNvSpPr txBox="1"/>
          <p:nvPr/>
        </p:nvSpPr>
        <p:spPr>
          <a:xfrm>
            <a:off x="535387" y="1427967"/>
            <a:ext cx="4199451" cy="3068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Her er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første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delen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av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ruteplanlegginga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med Dårstul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Årstul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kartet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EEF091E-E9E4-E0EF-1E44-9F7961BB7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915" y="643467"/>
            <a:ext cx="31755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7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9DE3CC1-0822-A07F-5FEE-DBB115E8D7B5}"/>
              </a:ext>
            </a:extLst>
          </p:cNvPr>
          <p:cNvSpPr txBox="1"/>
          <p:nvPr/>
        </p:nvSpPr>
        <p:spPr>
          <a:xfrm>
            <a:off x="1179577" y="2312988"/>
            <a:ext cx="4916424" cy="365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/>
              <a:t>Dårstul</a:t>
            </a:r>
            <a:endParaRPr lang="en-US" sz="40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D0B7289-120F-44DC-9769-2E096993B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8468AF-8ABA-4771-9770-C8C79C0E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E6CB739-E163-0B1C-11BC-EE9FF1A7D6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96" r="2" b="2099"/>
          <a:stretch/>
        </p:blipFill>
        <p:spPr>
          <a:xfrm>
            <a:off x="6986049" y="10"/>
            <a:ext cx="5205951" cy="6857990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5205951" y="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30FFA19-9577-4BA8-B103-A75613F3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2680522" cy="6858000"/>
          </a:xfrm>
          <a:custGeom>
            <a:avLst/>
            <a:gdLst>
              <a:gd name="connsiteX0" fmla="*/ 1057499 w 2680522"/>
              <a:gd name="connsiteY0" fmla="*/ 0 h 6858000"/>
              <a:gd name="connsiteX1" fmla="*/ 879731 w 2680522"/>
              <a:gd name="connsiteY1" fmla="*/ 0 h 6858000"/>
              <a:gd name="connsiteX2" fmla="*/ 901855 w 2680522"/>
              <a:gd name="connsiteY2" fmla="*/ 14997 h 6858000"/>
              <a:gd name="connsiteX3" fmla="*/ 2502754 w 2680522"/>
              <a:gd name="connsiteY3" fmla="*/ 3621656 h 6858000"/>
              <a:gd name="connsiteX4" fmla="*/ 628404 w 2680522"/>
              <a:gd name="connsiteY4" fmla="*/ 6374814 h 6858000"/>
              <a:gd name="connsiteX5" fmla="*/ 111756 w 2680522"/>
              <a:gd name="connsiteY5" fmla="*/ 6780599 h 6858000"/>
              <a:gd name="connsiteX6" fmla="*/ 0 w 2680522"/>
              <a:gd name="connsiteY6" fmla="*/ 6858000 h 6858000"/>
              <a:gd name="connsiteX7" fmla="*/ 177768 w 2680522"/>
              <a:gd name="connsiteY7" fmla="*/ 6858000 h 6858000"/>
              <a:gd name="connsiteX8" fmla="*/ 289524 w 2680522"/>
              <a:gd name="connsiteY8" fmla="*/ 6780599 h 6858000"/>
              <a:gd name="connsiteX9" fmla="*/ 806172 w 2680522"/>
              <a:gd name="connsiteY9" fmla="*/ 6374814 h 6858000"/>
              <a:gd name="connsiteX10" fmla="*/ 2680522 w 2680522"/>
              <a:gd name="connsiteY10" fmla="*/ 3621656 h 6858000"/>
              <a:gd name="connsiteX11" fmla="*/ 1079623 w 2680522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522" h="6858000">
                <a:moveTo>
                  <a:pt x="1057499" y="0"/>
                </a:moveTo>
                <a:lnTo>
                  <a:pt x="879731" y="0"/>
                </a:lnTo>
                <a:lnTo>
                  <a:pt x="901855" y="14997"/>
                </a:lnTo>
                <a:cubicBezTo>
                  <a:pt x="1929018" y="754641"/>
                  <a:pt x="2502754" y="2093192"/>
                  <a:pt x="2502754" y="3621656"/>
                </a:cubicBezTo>
                <a:cubicBezTo>
                  <a:pt x="2502754" y="4969131"/>
                  <a:pt x="1574029" y="5602839"/>
                  <a:pt x="628404" y="6374814"/>
                </a:cubicBezTo>
                <a:cubicBezTo>
                  <a:pt x="456201" y="6515397"/>
                  <a:pt x="285574" y="6653108"/>
                  <a:pt x="111756" y="6780599"/>
                </a:cubicBezTo>
                <a:lnTo>
                  <a:pt x="0" y="6858000"/>
                </a:lnTo>
                <a:lnTo>
                  <a:pt x="177768" y="6858000"/>
                </a:lnTo>
                <a:lnTo>
                  <a:pt x="289524" y="6780599"/>
                </a:lnTo>
                <a:cubicBezTo>
                  <a:pt x="463342" y="6653108"/>
                  <a:pt x="633969" y="6515397"/>
                  <a:pt x="806172" y="6374814"/>
                </a:cubicBezTo>
                <a:cubicBezTo>
                  <a:pt x="1751797" y="5602839"/>
                  <a:pt x="2680522" y="4969131"/>
                  <a:pt x="2680522" y="3621656"/>
                </a:cubicBezTo>
                <a:cubicBezTo>
                  <a:pt x="2680522" y="2093192"/>
                  <a:pt x="2106786" y="754641"/>
                  <a:pt x="1079623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3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F12BC0-EAB4-C1FE-8D58-FF6A6BDC3DA4}"/>
              </a:ext>
            </a:extLst>
          </p:cNvPr>
          <p:cNvSpPr txBox="1"/>
          <p:nvPr/>
        </p:nvSpPr>
        <p:spPr>
          <a:xfrm>
            <a:off x="345349" y="640229"/>
            <a:ext cx="4251703" cy="54348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</a:rPr>
              <a:t>Vi </a:t>
            </a:r>
            <a:r>
              <a:rPr lang="en-US" sz="4000" dirty="0" err="1">
                <a:solidFill>
                  <a:srgbClr val="595959"/>
                </a:solidFill>
              </a:rPr>
              <a:t>ønsker</a:t>
            </a:r>
            <a:r>
              <a:rPr lang="en-US" sz="4000" dirty="0">
                <a:solidFill>
                  <a:srgbClr val="595959"/>
                </a:solidFill>
              </a:rPr>
              <a:t> at </a:t>
            </a:r>
            <a:r>
              <a:rPr lang="en-US" sz="4000" dirty="0" err="1">
                <a:solidFill>
                  <a:srgbClr val="595959"/>
                </a:solidFill>
              </a:rPr>
              <a:t>dere</a:t>
            </a:r>
            <a:r>
              <a:rPr lang="en-US" sz="4000" dirty="0">
                <a:solidFill>
                  <a:srgbClr val="595959"/>
                </a:solidFill>
              </a:rPr>
              <a:t> </a:t>
            </a:r>
            <a:r>
              <a:rPr lang="en-US" sz="4000" dirty="0" err="1">
                <a:solidFill>
                  <a:srgbClr val="595959"/>
                </a:solidFill>
              </a:rPr>
              <a:t>går</a:t>
            </a:r>
            <a:r>
              <a:rPr lang="en-US" sz="4000" dirty="0">
                <a:solidFill>
                  <a:srgbClr val="595959"/>
                </a:solidFill>
              </a:rPr>
              <a:t> </a:t>
            </a:r>
            <a:r>
              <a:rPr lang="en-US" sz="4000" dirty="0" err="1">
                <a:solidFill>
                  <a:srgbClr val="595959"/>
                </a:solidFill>
              </a:rPr>
              <a:t>sydover</a:t>
            </a:r>
            <a:r>
              <a:rPr lang="en-US" sz="4000" dirty="0">
                <a:solidFill>
                  <a:srgbClr val="595959"/>
                </a:solidFill>
              </a:rPr>
              <a:t> </a:t>
            </a:r>
            <a:r>
              <a:rPr lang="en-US" sz="4000" dirty="0" err="1">
                <a:solidFill>
                  <a:srgbClr val="595959"/>
                </a:solidFill>
              </a:rPr>
              <a:t>og</a:t>
            </a:r>
            <a:r>
              <a:rPr lang="en-US" sz="4000" dirty="0">
                <a:solidFill>
                  <a:srgbClr val="595959"/>
                </a:solidFill>
              </a:rPr>
              <a:t> </a:t>
            </a:r>
            <a:r>
              <a:rPr lang="en-US" sz="4000" dirty="0" err="1">
                <a:solidFill>
                  <a:srgbClr val="595959"/>
                </a:solidFill>
              </a:rPr>
              <a:t>går</a:t>
            </a:r>
            <a:r>
              <a:rPr lang="en-US" sz="4000" dirty="0">
                <a:solidFill>
                  <a:srgbClr val="595959"/>
                </a:solidFill>
              </a:rPr>
              <a:t> inn </a:t>
            </a:r>
            <a:r>
              <a:rPr lang="en-US" sz="4000" dirty="0" err="1">
                <a:solidFill>
                  <a:srgbClr val="595959"/>
                </a:solidFill>
              </a:rPr>
              <a:t>på</a:t>
            </a:r>
            <a:r>
              <a:rPr lang="en-US" sz="4000" dirty="0">
                <a:solidFill>
                  <a:srgbClr val="595959"/>
                </a:solidFill>
              </a:rPr>
              <a:t> </a:t>
            </a:r>
            <a:r>
              <a:rPr lang="en-US" sz="4000" dirty="0" err="1">
                <a:solidFill>
                  <a:srgbClr val="595959"/>
                </a:solidFill>
              </a:rPr>
              <a:t>stien</a:t>
            </a:r>
            <a:r>
              <a:rPr lang="en-US" sz="4000" dirty="0">
                <a:solidFill>
                  <a:srgbClr val="595959"/>
                </a:solidFill>
              </a:rPr>
              <a:t> </a:t>
            </a:r>
            <a:r>
              <a:rPr lang="en-US" sz="4000" dirty="0" err="1">
                <a:solidFill>
                  <a:srgbClr val="595959"/>
                </a:solidFill>
              </a:rPr>
              <a:t>noen</a:t>
            </a:r>
            <a:r>
              <a:rPr lang="en-US" sz="4000" dirty="0">
                <a:solidFill>
                  <a:srgbClr val="595959"/>
                </a:solidFill>
              </a:rPr>
              <a:t> </a:t>
            </a:r>
            <a:r>
              <a:rPr lang="en-US" sz="4000" dirty="0" err="1">
                <a:solidFill>
                  <a:srgbClr val="595959"/>
                </a:solidFill>
              </a:rPr>
              <a:t>hundre</a:t>
            </a:r>
            <a:r>
              <a:rPr lang="en-US" sz="4000" dirty="0">
                <a:solidFill>
                  <a:srgbClr val="595959"/>
                </a:solidFill>
              </a:rPr>
              <a:t> meter </a:t>
            </a:r>
            <a:r>
              <a:rPr lang="en-US" sz="4000" dirty="0" err="1">
                <a:solidFill>
                  <a:srgbClr val="595959"/>
                </a:solidFill>
              </a:rPr>
              <a:t>syd</a:t>
            </a:r>
            <a:r>
              <a:rPr lang="en-US" sz="4000" dirty="0">
                <a:solidFill>
                  <a:srgbClr val="595959"/>
                </a:solidFill>
              </a:rPr>
              <a:t> for Dårstul.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595959"/>
                </a:solidFill>
              </a:rPr>
              <a:t>Her tar </a:t>
            </a:r>
            <a:r>
              <a:rPr lang="en-US" sz="4000" dirty="0" err="1">
                <a:solidFill>
                  <a:srgbClr val="595959"/>
                </a:solidFill>
              </a:rPr>
              <a:t>dere</a:t>
            </a:r>
            <a:r>
              <a:rPr lang="en-US" sz="4000" dirty="0">
                <a:solidFill>
                  <a:srgbClr val="595959"/>
                </a:solidFill>
              </a:rPr>
              <a:t> av </a:t>
            </a:r>
            <a:r>
              <a:rPr lang="en-US" sz="4000" dirty="0" err="1">
                <a:solidFill>
                  <a:srgbClr val="595959"/>
                </a:solidFill>
              </a:rPr>
              <a:t>fra</a:t>
            </a:r>
            <a:r>
              <a:rPr lang="en-US" sz="4000" dirty="0">
                <a:solidFill>
                  <a:srgbClr val="595959"/>
                </a:solidFill>
              </a:rPr>
              <a:t> </a:t>
            </a:r>
            <a:r>
              <a:rPr lang="en-US" sz="4000" dirty="0" err="1">
                <a:solidFill>
                  <a:srgbClr val="595959"/>
                </a:solidFill>
              </a:rPr>
              <a:t>veien</a:t>
            </a:r>
            <a:r>
              <a:rPr lang="en-US" sz="4000" dirty="0">
                <a:solidFill>
                  <a:srgbClr val="595959"/>
                </a:solidFill>
              </a:rPr>
              <a:t> </a:t>
            </a:r>
            <a:r>
              <a:rPr lang="en-US" sz="4000" dirty="0" err="1">
                <a:solidFill>
                  <a:srgbClr val="595959"/>
                </a:solidFill>
              </a:rPr>
              <a:t>og</a:t>
            </a:r>
            <a:r>
              <a:rPr lang="en-US" sz="4000" dirty="0">
                <a:solidFill>
                  <a:srgbClr val="595959"/>
                </a:solidFill>
              </a:rPr>
              <a:t> </a:t>
            </a:r>
            <a:r>
              <a:rPr lang="en-US" sz="4000" dirty="0" err="1">
                <a:solidFill>
                  <a:srgbClr val="595959"/>
                </a:solidFill>
              </a:rPr>
              <a:t>går</a:t>
            </a:r>
            <a:r>
              <a:rPr lang="en-US" sz="4000" dirty="0">
                <a:solidFill>
                  <a:srgbClr val="595959"/>
                </a:solidFill>
              </a:rPr>
              <a:t> </a:t>
            </a:r>
            <a:r>
              <a:rPr lang="en-US" sz="4000" dirty="0" err="1">
                <a:solidFill>
                  <a:srgbClr val="595959"/>
                </a:solidFill>
              </a:rPr>
              <a:t>stien</a:t>
            </a:r>
            <a:r>
              <a:rPr lang="en-US" sz="4000" dirty="0">
                <a:solidFill>
                  <a:srgbClr val="595959"/>
                </a:solidFill>
              </a:rPr>
              <a:t> mot </a:t>
            </a:r>
            <a:r>
              <a:rPr lang="en-US" sz="4000" dirty="0" err="1">
                <a:solidFill>
                  <a:srgbClr val="595959"/>
                </a:solidFill>
              </a:rPr>
              <a:t>posten</a:t>
            </a:r>
            <a:r>
              <a:rPr lang="en-US" sz="4000" dirty="0">
                <a:solidFill>
                  <a:srgbClr val="595959"/>
                </a:solidFill>
              </a:rPr>
              <a:t> </a:t>
            </a:r>
            <a:r>
              <a:rPr lang="en-US" sz="4000" dirty="0" err="1">
                <a:solidFill>
                  <a:srgbClr val="595959"/>
                </a:solidFill>
              </a:rPr>
              <a:t>på</a:t>
            </a:r>
            <a:r>
              <a:rPr lang="en-US" sz="4000" dirty="0">
                <a:solidFill>
                  <a:srgbClr val="595959"/>
                </a:solidFill>
              </a:rPr>
              <a:t> </a:t>
            </a:r>
            <a:r>
              <a:rPr lang="en-US" sz="4000" dirty="0" err="1">
                <a:solidFill>
                  <a:srgbClr val="595959"/>
                </a:solidFill>
              </a:rPr>
              <a:t>Årstul</a:t>
            </a:r>
            <a:r>
              <a:rPr lang="en-US" sz="4000" dirty="0">
                <a:solidFill>
                  <a:srgbClr val="595959"/>
                </a:solidFill>
              </a:rPr>
              <a:t>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EEA82CB-67DD-1095-8DCC-E5261E1AD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203" y="685799"/>
            <a:ext cx="3720251" cy="553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1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6C94AD2-5216-2B4D-A499-5F3B53EAA7CF}"/>
              </a:ext>
            </a:extLst>
          </p:cNvPr>
          <p:cNvSpPr txBox="1"/>
          <p:nvPr/>
        </p:nvSpPr>
        <p:spPr>
          <a:xfrm>
            <a:off x="871442" y="2447337"/>
            <a:ext cx="4353116" cy="3770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595959"/>
                </a:solidFill>
              </a:rPr>
              <a:t>Årstulvatn</a:t>
            </a:r>
            <a:r>
              <a:rPr lang="en-US" sz="4000" dirty="0">
                <a:solidFill>
                  <a:srgbClr val="595959"/>
                </a:solidFill>
              </a:rPr>
              <a:t> </a:t>
            </a:r>
            <a:r>
              <a:rPr lang="en-US" sz="4000" dirty="0" err="1">
                <a:solidFill>
                  <a:srgbClr val="595959"/>
                </a:solidFill>
              </a:rPr>
              <a:t>og</a:t>
            </a:r>
            <a:r>
              <a:rPr lang="en-US" sz="4000" dirty="0">
                <a:solidFill>
                  <a:srgbClr val="595959"/>
                </a:solidFill>
              </a:rPr>
              <a:t> </a:t>
            </a:r>
            <a:r>
              <a:rPr lang="en-US" sz="4000" dirty="0" err="1">
                <a:solidFill>
                  <a:srgbClr val="595959"/>
                </a:solidFill>
              </a:rPr>
              <a:t>veien</a:t>
            </a:r>
            <a:r>
              <a:rPr lang="en-US" sz="4000" dirty="0">
                <a:solidFill>
                  <a:srgbClr val="595959"/>
                </a:solidFill>
              </a:rPr>
              <a:t> </a:t>
            </a:r>
            <a:r>
              <a:rPr lang="en-US" sz="4000" dirty="0" err="1">
                <a:solidFill>
                  <a:srgbClr val="595959"/>
                </a:solidFill>
              </a:rPr>
              <a:t>videre</a:t>
            </a:r>
            <a:endParaRPr lang="en-US" sz="4000" dirty="0">
              <a:solidFill>
                <a:srgbClr val="595959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595959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58F6AC1-0E56-45CD-767A-B7DF8AC08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1" y="779330"/>
            <a:ext cx="4797056" cy="54384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Håndskrift 15">
                <a:extLst>
                  <a:ext uri="{FF2B5EF4-FFF2-40B4-BE49-F238E27FC236}">
                    <a16:creationId xmlns:a16="http://schemas.microsoft.com/office/drawing/2014/main" id="{47014CF5-151A-DC4D-7023-4EC9D768BEEB}"/>
                  </a:ext>
                </a:extLst>
              </p14:cNvPr>
              <p14:cNvContentPartPr/>
              <p14:nvPr/>
            </p14:nvContentPartPr>
            <p14:xfrm>
              <a:off x="6752092" y="1374665"/>
              <a:ext cx="3615120" cy="4844520"/>
            </p14:xfrm>
          </p:contentPart>
        </mc:Choice>
        <mc:Fallback>
          <p:pic>
            <p:nvPicPr>
              <p:cNvPr id="16" name="Håndskrift 15">
                <a:extLst>
                  <a:ext uri="{FF2B5EF4-FFF2-40B4-BE49-F238E27FC236}">
                    <a16:creationId xmlns:a16="http://schemas.microsoft.com/office/drawing/2014/main" id="{47014CF5-151A-DC4D-7023-4EC9D768BE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3452" y="1366025"/>
                <a:ext cx="3632760" cy="48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853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7361727-BBD1-E3C8-25BD-0C5B0CA92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01" y="299509"/>
            <a:ext cx="4256108" cy="625898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FBCF22D2-84C9-14FE-7E09-53E8AC9481FA}"/>
              </a:ext>
            </a:extLst>
          </p:cNvPr>
          <p:cNvSpPr txBox="1"/>
          <p:nvPr/>
        </p:nvSpPr>
        <p:spPr>
          <a:xfrm>
            <a:off x="6392583" y="2645922"/>
            <a:ext cx="4434721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>
                    <a:alpha val="80000"/>
                  </a:schemeClr>
                </a:solidFill>
              </a:rPr>
              <a:t>Fra post 1 til post      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>
                    <a:alpha val="80000"/>
                  </a:schemeClr>
                </a:solidFill>
              </a:rPr>
              <a:t>Eller fra Årstul til post 2</a:t>
            </a:r>
            <a:endParaRPr lang="en-US" sz="4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22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2B8B0A1-1685-486E-CC41-F63143F36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12" y="918640"/>
            <a:ext cx="2563400" cy="458902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36CCB1C-67A7-CA41-EE1E-919A5CE66FA1}"/>
              </a:ext>
            </a:extLst>
          </p:cNvPr>
          <p:cNvSpPr txBox="1"/>
          <p:nvPr/>
        </p:nvSpPr>
        <p:spPr>
          <a:xfrm>
            <a:off x="5596502" y="2405894"/>
            <a:ext cx="5754896" cy="319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Veien</a:t>
            </a:r>
            <a:r>
              <a:rPr lang="en-US" sz="4000" dirty="0"/>
              <a:t> </a:t>
            </a:r>
            <a:r>
              <a:rPr lang="en-US" sz="4000" dirty="0" err="1"/>
              <a:t>fra</a:t>
            </a:r>
            <a:r>
              <a:rPr lang="en-US" sz="4000" dirty="0"/>
              <a:t> post 2 </a:t>
            </a:r>
            <a:r>
              <a:rPr lang="en-US" sz="4000" dirty="0" err="1"/>
              <a:t>til</a:t>
            </a:r>
            <a:r>
              <a:rPr lang="en-US" sz="4000" dirty="0"/>
              <a:t> post 3 er vel </a:t>
            </a:r>
            <a:r>
              <a:rPr lang="en-US" sz="4000" dirty="0" err="1"/>
              <a:t>ikke</a:t>
            </a:r>
            <a:r>
              <a:rPr lang="en-US" sz="4000" dirty="0"/>
              <a:t> </a:t>
            </a:r>
            <a:r>
              <a:rPr lang="en-US" sz="4000" dirty="0" err="1"/>
              <a:t>så</a:t>
            </a:r>
            <a:r>
              <a:rPr lang="en-US" sz="4000" dirty="0"/>
              <a:t> </a:t>
            </a:r>
            <a:r>
              <a:rPr lang="en-US" sz="4000" dirty="0" err="1"/>
              <a:t>vanskelig</a:t>
            </a:r>
            <a:r>
              <a:rPr lang="en-US" sz="4000" dirty="0"/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Eller?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1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2668668-1501-B344-024D-6E02D5943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17" y="299509"/>
            <a:ext cx="3520677" cy="625898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9D3D786E-91A4-CE43-4CB6-13C2FE27AAFA}"/>
              </a:ext>
            </a:extLst>
          </p:cNvPr>
          <p:cNvSpPr txBox="1"/>
          <p:nvPr/>
        </p:nvSpPr>
        <p:spPr>
          <a:xfrm>
            <a:off x="6222267" y="1519331"/>
            <a:ext cx="4434721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Fra post 3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til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post 4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blir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veien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noe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mere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utfordrende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igjen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Her er det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viktig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å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treffe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riktig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sti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95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5913D4C-3007-353A-AEE2-371BC96A2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68" y="299509"/>
            <a:ext cx="3639975" cy="625898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60D5F1A-EB37-699B-464F-37BBAFE89270}"/>
              </a:ext>
            </a:extLst>
          </p:cNvPr>
          <p:cNvSpPr txBox="1"/>
          <p:nvPr/>
        </p:nvSpPr>
        <p:spPr>
          <a:xfrm>
            <a:off x="6392583" y="666809"/>
            <a:ext cx="4379802" cy="5345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Ja, da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blei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det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enda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en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utfordring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Gå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inn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på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stien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og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den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lureste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veien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du tar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etter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stikrysset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er den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høyre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. Fra post 4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til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post 5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på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Tinnemyra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62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227</Words>
  <Application>Microsoft Office PowerPoint</Application>
  <PresentationFormat>Widescreen</PresentationFormat>
  <Paragraphs>25</Paragraphs>
  <Slides>13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Meiryo</vt:lpstr>
      <vt:lpstr>Aptos</vt:lpstr>
      <vt:lpstr>Aptos Display</vt:lpstr>
      <vt:lpstr>Arial</vt:lpstr>
      <vt:lpstr>Office-tema</vt:lpstr>
      <vt:lpstr>Rutevalg kretsbanner konkurransen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Arvid Helgesen</dc:creator>
  <cp:lastModifiedBy>Arvid Helgesen</cp:lastModifiedBy>
  <cp:revision>1</cp:revision>
  <dcterms:created xsi:type="dcterms:W3CDTF">2025-03-12T15:11:36Z</dcterms:created>
  <dcterms:modified xsi:type="dcterms:W3CDTF">2025-03-12T16:26:52Z</dcterms:modified>
</cp:coreProperties>
</file>